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Lst>
  <p:notesMasterIdLst>
    <p:notesMasterId r:id="rId54"/>
  </p:notesMasterIdLst>
  <p:sldIdLst>
    <p:sldId id="265" r:id="rId7"/>
    <p:sldId id="256" r:id="rId8"/>
    <p:sldId id="266" r:id="rId9"/>
    <p:sldId id="264" r:id="rId10"/>
    <p:sldId id="258" r:id="rId11"/>
    <p:sldId id="286" r:id="rId12"/>
    <p:sldId id="287" r:id="rId13"/>
    <p:sldId id="736" r:id="rId14"/>
    <p:sldId id="288" r:id="rId15"/>
    <p:sldId id="289" r:id="rId16"/>
    <p:sldId id="737" r:id="rId17"/>
    <p:sldId id="290" r:id="rId18"/>
    <p:sldId id="291" r:id="rId19"/>
    <p:sldId id="292" r:id="rId20"/>
    <p:sldId id="267" r:id="rId21"/>
    <p:sldId id="293" r:id="rId22"/>
    <p:sldId id="269" r:id="rId23"/>
    <p:sldId id="270" r:id="rId24"/>
    <p:sldId id="732" r:id="rId25"/>
    <p:sldId id="738" r:id="rId26"/>
    <p:sldId id="739" r:id="rId27"/>
    <p:sldId id="740" r:id="rId28"/>
    <p:sldId id="751" r:id="rId29"/>
    <p:sldId id="752" r:id="rId30"/>
    <p:sldId id="725" r:id="rId31"/>
    <p:sldId id="757" r:id="rId32"/>
    <p:sldId id="760" r:id="rId33"/>
    <p:sldId id="758" r:id="rId34"/>
    <p:sldId id="721" r:id="rId35"/>
    <p:sldId id="731" r:id="rId36"/>
    <p:sldId id="753" r:id="rId37"/>
    <p:sldId id="754" r:id="rId38"/>
    <p:sldId id="279" r:id="rId39"/>
    <p:sldId id="300" r:id="rId40"/>
    <p:sldId id="755" r:id="rId41"/>
    <p:sldId id="747" r:id="rId42"/>
    <p:sldId id="746" r:id="rId43"/>
    <p:sldId id="748" r:id="rId44"/>
    <p:sldId id="273" r:id="rId45"/>
    <p:sldId id="274" r:id="rId46"/>
    <p:sldId id="275" r:id="rId47"/>
    <p:sldId id="276" r:id="rId48"/>
    <p:sldId id="741" r:id="rId49"/>
    <p:sldId id="742" r:id="rId50"/>
    <p:sldId id="271" r:id="rId51"/>
    <p:sldId id="303" r:id="rId52"/>
    <p:sldId id="73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EEF5B-D268-4F0A-8AB3-3935D98EF783}"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701B8CB9-1419-4CBB-ACB9-41861DE7304D}">
      <dgm:prSet/>
      <dgm:spPr/>
      <dgm:t>
        <a:bodyPr/>
        <a:lstStyle/>
        <a:p>
          <a:pPr>
            <a:defRPr b="1"/>
          </a:pPr>
          <a:r>
            <a:rPr lang="en-US"/>
            <a:t>8 Oct.</a:t>
          </a:r>
        </a:p>
      </dgm:t>
    </dgm:pt>
    <dgm:pt modelId="{039D407B-34D8-4735-9BBC-8030CC70125C}" type="parTrans" cxnId="{1438DC8E-CB48-42E8-BBE3-5C9E7AE0A57E}">
      <dgm:prSet/>
      <dgm:spPr/>
      <dgm:t>
        <a:bodyPr/>
        <a:lstStyle/>
        <a:p>
          <a:endParaRPr lang="en-US"/>
        </a:p>
      </dgm:t>
    </dgm:pt>
    <dgm:pt modelId="{6AB6CF0C-2C2D-4797-A6BC-4BE42C98D106}" type="sibTrans" cxnId="{1438DC8E-CB48-42E8-BBE3-5C9E7AE0A57E}">
      <dgm:prSet/>
      <dgm:spPr/>
      <dgm:t>
        <a:bodyPr/>
        <a:lstStyle/>
        <a:p>
          <a:endParaRPr lang="en-US"/>
        </a:p>
      </dgm:t>
    </dgm:pt>
    <dgm:pt modelId="{F5014E0A-3BFC-4F78-BFB0-3264D7C0B824}">
      <dgm:prSet/>
      <dgm:spPr/>
      <dgm:t>
        <a:bodyPr/>
        <a:lstStyle/>
        <a:p>
          <a:r>
            <a:rPr lang="en-US" dirty="0"/>
            <a:t>Program candidate lists due (vouchers delayed if list received after this date)</a:t>
          </a:r>
        </a:p>
      </dgm:t>
    </dgm:pt>
    <dgm:pt modelId="{EA01319D-1FB3-4F5D-9C92-3B31C4EFA088}" type="parTrans" cxnId="{0F45EF16-00CB-45C9-A650-0DA99C82A4E3}">
      <dgm:prSet/>
      <dgm:spPr/>
      <dgm:t>
        <a:bodyPr/>
        <a:lstStyle/>
        <a:p>
          <a:endParaRPr lang="en-US"/>
        </a:p>
      </dgm:t>
    </dgm:pt>
    <dgm:pt modelId="{F724B653-DF39-4DA2-80B5-C659DAE4A5CE}" type="sibTrans" cxnId="{0F45EF16-00CB-45C9-A650-0DA99C82A4E3}">
      <dgm:prSet/>
      <dgm:spPr/>
      <dgm:t>
        <a:bodyPr/>
        <a:lstStyle/>
        <a:p>
          <a:endParaRPr lang="en-US"/>
        </a:p>
      </dgm:t>
    </dgm:pt>
    <dgm:pt modelId="{6CFA7975-4255-4054-B246-3C067A886105}">
      <dgm:prSet/>
      <dgm:spPr/>
      <dgm:t>
        <a:bodyPr/>
        <a:lstStyle/>
        <a:p>
          <a:pPr>
            <a:defRPr b="1"/>
          </a:pPr>
          <a:r>
            <a:rPr lang="en-US"/>
            <a:t>12 Oct.</a:t>
          </a:r>
        </a:p>
      </dgm:t>
    </dgm:pt>
    <dgm:pt modelId="{A8AD1376-4D66-4651-A0C3-5D2C522ED489}" type="parTrans" cxnId="{5B3F1CD0-961C-4957-B49B-C2437C1AE04D}">
      <dgm:prSet/>
      <dgm:spPr/>
      <dgm:t>
        <a:bodyPr/>
        <a:lstStyle/>
        <a:p>
          <a:endParaRPr lang="en-US"/>
        </a:p>
      </dgm:t>
    </dgm:pt>
    <dgm:pt modelId="{0E114057-2BB3-4D04-BCE1-06936A9A5285}" type="sibTrans" cxnId="{5B3F1CD0-961C-4957-B49B-C2437C1AE04D}">
      <dgm:prSet/>
      <dgm:spPr/>
      <dgm:t>
        <a:bodyPr/>
        <a:lstStyle/>
        <a:p>
          <a:endParaRPr lang="en-US"/>
        </a:p>
      </dgm:t>
    </dgm:pt>
    <dgm:pt modelId="{F2279D0E-496B-4E4E-9078-0586712598EB}">
      <dgm:prSet/>
      <dgm:spPr/>
      <dgm:t>
        <a:bodyPr/>
        <a:lstStyle/>
        <a:p>
          <a:r>
            <a:rPr lang="en-US"/>
            <a:t>Pilot website/systems launch</a:t>
          </a:r>
        </a:p>
      </dgm:t>
    </dgm:pt>
    <dgm:pt modelId="{C9FBA646-FED2-4378-972A-71BBF94F0423}" type="parTrans" cxnId="{DFC112E4-A591-445A-833C-93110EC6F302}">
      <dgm:prSet/>
      <dgm:spPr/>
      <dgm:t>
        <a:bodyPr/>
        <a:lstStyle/>
        <a:p>
          <a:endParaRPr lang="en-US"/>
        </a:p>
      </dgm:t>
    </dgm:pt>
    <dgm:pt modelId="{73342247-12CC-4365-8AD0-D1A45FE4DB7C}" type="sibTrans" cxnId="{DFC112E4-A591-445A-833C-93110EC6F302}">
      <dgm:prSet/>
      <dgm:spPr/>
      <dgm:t>
        <a:bodyPr/>
        <a:lstStyle/>
        <a:p>
          <a:endParaRPr lang="en-US"/>
        </a:p>
      </dgm:t>
    </dgm:pt>
    <dgm:pt modelId="{94978C4A-AFEC-423F-85B6-A3F72F80DBEE}">
      <dgm:prSet/>
      <dgm:spPr/>
      <dgm:t>
        <a:bodyPr/>
        <a:lstStyle/>
        <a:p>
          <a:pPr>
            <a:defRPr b="1"/>
          </a:pPr>
          <a:r>
            <a:rPr lang="en-US"/>
            <a:t>5 Nov.</a:t>
          </a:r>
        </a:p>
      </dgm:t>
    </dgm:pt>
    <dgm:pt modelId="{4B3728E9-AB28-4914-A2DE-99F8E15366DC}" type="parTrans" cxnId="{53B8889F-FCC7-4AB9-BDD5-5F278196ABC4}">
      <dgm:prSet/>
      <dgm:spPr/>
      <dgm:t>
        <a:bodyPr/>
        <a:lstStyle/>
        <a:p>
          <a:endParaRPr lang="en-US"/>
        </a:p>
      </dgm:t>
    </dgm:pt>
    <dgm:pt modelId="{72683456-6B0D-440B-84D9-8F84955316AE}" type="sibTrans" cxnId="{53B8889F-FCC7-4AB9-BDD5-5F278196ABC4}">
      <dgm:prSet/>
      <dgm:spPr/>
      <dgm:t>
        <a:bodyPr/>
        <a:lstStyle/>
        <a:p>
          <a:endParaRPr lang="en-US"/>
        </a:p>
      </dgm:t>
    </dgm:pt>
    <dgm:pt modelId="{B49C083B-6445-4105-83B4-447F8A3EF019}">
      <dgm:prSet/>
      <dgm:spPr/>
      <dgm:t>
        <a:bodyPr/>
        <a:lstStyle/>
        <a:p>
          <a:r>
            <a:rPr lang="en-US"/>
            <a:t>Pilot update webinar, 1:00-3:00 p.m.</a:t>
          </a:r>
        </a:p>
      </dgm:t>
    </dgm:pt>
    <dgm:pt modelId="{472F417B-6555-4C77-AA0E-493F3C7CEC98}" type="parTrans" cxnId="{1A5B8500-93DA-4640-A2F3-453B6FFFF8B8}">
      <dgm:prSet/>
      <dgm:spPr/>
      <dgm:t>
        <a:bodyPr/>
        <a:lstStyle/>
        <a:p>
          <a:endParaRPr lang="en-US"/>
        </a:p>
      </dgm:t>
    </dgm:pt>
    <dgm:pt modelId="{46EA23F6-B767-441B-804B-29F1A3714875}" type="sibTrans" cxnId="{1A5B8500-93DA-4640-A2F3-453B6FFFF8B8}">
      <dgm:prSet/>
      <dgm:spPr/>
      <dgm:t>
        <a:bodyPr/>
        <a:lstStyle/>
        <a:p>
          <a:endParaRPr lang="en-US"/>
        </a:p>
      </dgm:t>
    </dgm:pt>
    <dgm:pt modelId="{E977F36A-845D-4B21-93FA-36C6CA24DDE3}">
      <dgm:prSet/>
      <dgm:spPr/>
      <dgm:t>
        <a:bodyPr/>
        <a:lstStyle/>
        <a:p>
          <a:pPr>
            <a:defRPr b="1"/>
          </a:pPr>
          <a:r>
            <a:rPr lang="en-US"/>
            <a:t>31 Dec.</a:t>
          </a:r>
        </a:p>
      </dgm:t>
    </dgm:pt>
    <dgm:pt modelId="{193316FC-20BB-4B2E-8EB1-C992C7E831E1}" type="parTrans" cxnId="{481F34D4-F6B4-4236-8527-3D010898C6A7}">
      <dgm:prSet/>
      <dgm:spPr/>
      <dgm:t>
        <a:bodyPr/>
        <a:lstStyle/>
        <a:p>
          <a:endParaRPr lang="en-US"/>
        </a:p>
      </dgm:t>
    </dgm:pt>
    <dgm:pt modelId="{76A51616-1F62-463A-9BD9-0689BCC78EDF}" type="sibTrans" cxnId="{481F34D4-F6B4-4236-8527-3D010898C6A7}">
      <dgm:prSet/>
      <dgm:spPr/>
      <dgm:t>
        <a:bodyPr/>
        <a:lstStyle/>
        <a:p>
          <a:endParaRPr lang="en-US"/>
        </a:p>
      </dgm:t>
    </dgm:pt>
    <dgm:pt modelId="{E6AA0517-DE20-4A96-A30D-4CACBE71FBF5}">
      <dgm:prSet/>
      <dgm:spPr/>
      <dgm:t>
        <a:bodyPr/>
        <a:lstStyle/>
        <a:p>
          <a:r>
            <a:rPr lang="en-US"/>
            <a:t>Final Cycle 1 submission deadline</a:t>
          </a:r>
        </a:p>
      </dgm:t>
    </dgm:pt>
    <dgm:pt modelId="{2AED4CB6-96DB-4022-9912-F3766177FE2F}" type="parTrans" cxnId="{AD3D0C27-75A4-4E5A-9C2A-6E6921744648}">
      <dgm:prSet/>
      <dgm:spPr/>
      <dgm:t>
        <a:bodyPr/>
        <a:lstStyle/>
        <a:p>
          <a:endParaRPr lang="en-US"/>
        </a:p>
      </dgm:t>
    </dgm:pt>
    <dgm:pt modelId="{03AA3E98-47E3-4D9E-9C00-17A4846E614A}" type="sibTrans" cxnId="{AD3D0C27-75A4-4E5A-9C2A-6E6921744648}">
      <dgm:prSet/>
      <dgm:spPr/>
      <dgm:t>
        <a:bodyPr/>
        <a:lstStyle/>
        <a:p>
          <a:endParaRPr lang="en-US"/>
        </a:p>
      </dgm:t>
    </dgm:pt>
    <dgm:pt modelId="{B2349F61-F0EB-4564-9073-59918724AC7A}">
      <dgm:prSet/>
      <dgm:spPr/>
      <dgm:t>
        <a:bodyPr/>
        <a:lstStyle/>
        <a:p>
          <a:pPr>
            <a:defRPr b="1"/>
          </a:pPr>
          <a:r>
            <a:rPr lang="en-US"/>
            <a:t>Jan. 2021</a:t>
          </a:r>
        </a:p>
      </dgm:t>
    </dgm:pt>
    <dgm:pt modelId="{3E7F7451-D279-4EBA-9203-E05297337719}" type="parTrans" cxnId="{EBF14CCD-67F9-42CF-9EF7-82928722592D}">
      <dgm:prSet/>
      <dgm:spPr/>
      <dgm:t>
        <a:bodyPr/>
        <a:lstStyle/>
        <a:p>
          <a:endParaRPr lang="en-US"/>
        </a:p>
      </dgm:t>
    </dgm:pt>
    <dgm:pt modelId="{79D07232-64CD-4EA7-88A2-B0D3A61DB423}" type="sibTrans" cxnId="{EBF14CCD-67F9-42CF-9EF7-82928722592D}">
      <dgm:prSet/>
      <dgm:spPr/>
      <dgm:t>
        <a:bodyPr/>
        <a:lstStyle/>
        <a:p>
          <a:endParaRPr lang="en-US"/>
        </a:p>
      </dgm:t>
    </dgm:pt>
    <dgm:pt modelId="{69515EE1-6FAA-4E0B-A976-9B83E0F03B69}">
      <dgm:prSet/>
      <dgm:spPr/>
      <dgm:t>
        <a:bodyPr/>
        <a:lstStyle/>
        <a:p>
          <a:r>
            <a:rPr lang="en-US"/>
            <a:t>Cycle 1 scoring</a:t>
          </a:r>
        </a:p>
      </dgm:t>
    </dgm:pt>
    <dgm:pt modelId="{123D96F9-0467-4131-8027-2D6289C6A553}" type="parTrans" cxnId="{6A33D0AC-78E1-46F8-8D5F-8DED4A70DCD5}">
      <dgm:prSet/>
      <dgm:spPr/>
      <dgm:t>
        <a:bodyPr/>
        <a:lstStyle/>
        <a:p>
          <a:endParaRPr lang="en-US"/>
        </a:p>
      </dgm:t>
    </dgm:pt>
    <dgm:pt modelId="{4FA2F26A-EB39-49E4-A8C7-5BDF4CC14637}" type="sibTrans" cxnId="{6A33D0AC-78E1-46F8-8D5F-8DED4A70DCD5}">
      <dgm:prSet/>
      <dgm:spPr/>
      <dgm:t>
        <a:bodyPr/>
        <a:lstStyle/>
        <a:p>
          <a:endParaRPr lang="en-US"/>
        </a:p>
      </dgm:t>
    </dgm:pt>
    <dgm:pt modelId="{4823D840-FD05-4EFE-8C8D-B13CA746F177}">
      <dgm:prSet/>
      <dgm:spPr/>
      <dgm:t>
        <a:bodyPr/>
        <a:lstStyle/>
        <a:p>
          <a:pPr>
            <a:defRPr b="1"/>
          </a:pPr>
          <a:r>
            <a:rPr lang="en-US"/>
            <a:t>Feb. 2021</a:t>
          </a:r>
        </a:p>
      </dgm:t>
    </dgm:pt>
    <dgm:pt modelId="{351A971B-6705-4A2E-A030-9AC15C4C6423}" type="parTrans" cxnId="{B282866F-3727-45C7-AEF4-C4951AD6BF91}">
      <dgm:prSet/>
      <dgm:spPr/>
      <dgm:t>
        <a:bodyPr/>
        <a:lstStyle/>
        <a:p>
          <a:endParaRPr lang="en-US"/>
        </a:p>
      </dgm:t>
    </dgm:pt>
    <dgm:pt modelId="{70E5E339-0F3C-4A70-9DBC-504CF79DEF79}" type="sibTrans" cxnId="{B282866F-3727-45C7-AEF4-C4951AD6BF91}">
      <dgm:prSet/>
      <dgm:spPr/>
      <dgm:t>
        <a:bodyPr/>
        <a:lstStyle/>
        <a:p>
          <a:endParaRPr lang="en-US"/>
        </a:p>
      </dgm:t>
    </dgm:pt>
    <dgm:pt modelId="{4F24AABB-5794-45AB-B138-A917BB1405E1}">
      <dgm:prSet/>
      <dgm:spPr/>
      <dgm:t>
        <a:bodyPr/>
        <a:lstStyle/>
        <a:p>
          <a:r>
            <a:rPr lang="en-US"/>
            <a:t>Cycle 1 aggregated results reported to programs</a:t>
          </a:r>
        </a:p>
      </dgm:t>
    </dgm:pt>
    <dgm:pt modelId="{0ECF4B62-2797-4659-8377-E5ADE1C45AFB}" type="parTrans" cxnId="{D1A35674-3335-4071-B46A-405AC7548767}">
      <dgm:prSet/>
      <dgm:spPr/>
      <dgm:t>
        <a:bodyPr/>
        <a:lstStyle/>
        <a:p>
          <a:endParaRPr lang="en-US"/>
        </a:p>
      </dgm:t>
    </dgm:pt>
    <dgm:pt modelId="{98A1DF17-F0BC-4B2E-B865-02A12E3EF883}" type="sibTrans" cxnId="{D1A35674-3335-4071-B46A-405AC7548767}">
      <dgm:prSet/>
      <dgm:spPr/>
      <dgm:t>
        <a:bodyPr/>
        <a:lstStyle/>
        <a:p>
          <a:endParaRPr lang="en-US"/>
        </a:p>
      </dgm:t>
    </dgm:pt>
    <dgm:pt modelId="{DD34961F-65BC-4D28-B4F1-A5FA236B4067}" type="pres">
      <dgm:prSet presAssocID="{448EEF5B-D268-4F0A-8AB3-3935D98EF783}" presName="root" presStyleCnt="0">
        <dgm:presLayoutVars>
          <dgm:chMax/>
          <dgm:chPref/>
          <dgm:animLvl val="lvl"/>
        </dgm:presLayoutVars>
      </dgm:prSet>
      <dgm:spPr/>
    </dgm:pt>
    <dgm:pt modelId="{EFF18932-D31D-49BE-84EC-32C120FBD1D1}" type="pres">
      <dgm:prSet presAssocID="{448EEF5B-D268-4F0A-8AB3-3935D98EF783}"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6F8DBD93-ECAD-48AB-9CC2-4C3AF1F1FFFD}" type="pres">
      <dgm:prSet presAssocID="{448EEF5B-D268-4F0A-8AB3-3935D98EF783}" presName="nodes" presStyleCnt="0">
        <dgm:presLayoutVars>
          <dgm:chMax/>
          <dgm:chPref/>
          <dgm:animLvl val="lvl"/>
        </dgm:presLayoutVars>
      </dgm:prSet>
      <dgm:spPr/>
    </dgm:pt>
    <dgm:pt modelId="{EC8C9627-A10D-4CB4-A029-E1D2A732B47E}" type="pres">
      <dgm:prSet presAssocID="{701B8CB9-1419-4CBB-ACB9-41861DE7304D}" presName="composite" presStyleCnt="0"/>
      <dgm:spPr/>
    </dgm:pt>
    <dgm:pt modelId="{8BD7DC2C-F654-4F9B-B40A-16E1C9275618}" type="pres">
      <dgm:prSet presAssocID="{701B8CB9-1419-4CBB-ACB9-41861DE7304D}"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0F78F032-3EC0-4BB1-B772-ADA3B57509A3}" type="pres">
      <dgm:prSet presAssocID="{701B8CB9-1419-4CBB-ACB9-41861DE7304D}" presName="DropPinPlaceHolder" presStyleCnt="0"/>
      <dgm:spPr/>
    </dgm:pt>
    <dgm:pt modelId="{F3FCE30F-95F3-4496-A2BD-EAA712D99034}" type="pres">
      <dgm:prSet presAssocID="{701B8CB9-1419-4CBB-ACB9-41861DE7304D}" presName="DropPin" presStyleLbl="alignNode1" presStyleIdx="0" presStyleCnt="6"/>
      <dgm:spPr/>
    </dgm:pt>
    <dgm:pt modelId="{CCE32D16-2126-4695-8F27-02FA1BE24FB2}" type="pres">
      <dgm:prSet presAssocID="{701B8CB9-1419-4CBB-ACB9-41861DE7304D}" presName="Ellipse" presStyleLbl="fgAcc1" presStyleIdx="1" presStyleCnt="7"/>
      <dgm:spPr>
        <a:solidFill>
          <a:schemeClr val="lt1">
            <a:alpha val="90000"/>
            <a:hueOff val="0"/>
            <a:satOff val="0"/>
            <a:lumOff val="0"/>
            <a:alphaOff val="0"/>
          </a:schemeClr>
        </a:solidFill>
        <a:ln w="15875" cap="flat" cmpd="sng" algn="ctr">
          <a:noFill/>
          <a:prstDash val="solid"/>
        </a:ln>
        <a:effectLst/>
      </dgm:spPr>
    </dgm:pt>
    <dgm:pt modelId="{BD1EEE86-280B-4763-938D-7CDE95210323}" type="pres">
      <dgm:prSet presAssocID="{701B8CB9-1419-4CBB-ACB9-41861DE7304D}" presName="L2TextContainer" presStyleLbl="revTx" presStyleIdx="0" presStyleCnt="12">
        <dgm:presLayoutVars>
          <dgm:bulletEnabled val="1"/>
        </dgm:presLayoutVars>
      </dgm:prSet>
      <dgm:spPr/>
    </dgm:pt>
    <dgm:pt modelId="{CCF55A33-194A-4926-8135-B994FF9D3F08}" type="pres">
      <dgm:prSet presAssocID="{701B8CB9-1419-4CBB-ACB9-41861DE7304D}" presName="L1TextContainer" presStyleLbl="revTx" presStyleIdx="1" presStyleCnt="12">
        <dgm:presLayoutVars>
          <dgm:chMax val="1"/>
          <dgm:chPref val="1"/>
          <dgm:bulletEnabled val="1"/>
        </dgm:presLayoutVars>
      </dgm:prSet>
      <dgm:spPr/>
    </dgm:pt>
    <dgm:pt modelId="{B7819DDF-569E-4AE9-9DB3-1BE56897CF0C}" type="pres">
      <dgm:prSet presAssocID="{701B8CB9-1419-4CBB-ACB9-41861DE7304D}" presName="ConnectLine" presStyleLbl="sibTrans1D1" presStyleIdx="0" presStyleCnt="6"/>
      <dgm:spPr>
        <a:noFill/>
        <a:ln w="12700" cap="flat" cmpd="sng" algn="ctr">
          <a:solidFill>
            <a:schemeClr val="accent2">
              <a:hueOff val="0"/>
              <a:satOff val="0"/>
              <a:lumOff val="0"/>
              <a:alphaOff val="0"/>
            </a:schemeClr>
          </a:solidFill>
          <a:prstDash val="dash"/>
        </a:ln>
        <a:effectLst/>
      </dgm:spPr>
    </dgm:pt>
    <dgm:pt modelId="{F5BD7092-0D1E-470D-B390-B9B886A810BA}" type="pres">
      <dgm:prSet presAssocID="{701B8CB9-1419-4CBB-ACB9-41861DE7304D}" presName="EmptyPlaceHolder" presStyleCnt="0"/>
      <dgm:spPr/>
    </dgm:pt>
    <dgm:pt modelId="{1E09F89E-AA1C-47EF-B274-C8B2501FE490}" type="pres">
      <dgm:prSet presAssocID="{6AB6CF0C-2C2D-4797-A6BC-4BE42C98D106}" presName="spaceBetweenRectangles" presStyleCnt="0"/>
      <dgm:spPr/>
    </dgm:pt>
    <dgm:pt modelId="{A835FDF8-494A-42B7-81FD-8B78A5BE8D42}" type="pres">
      <dgm:prSet presAssocID="{6CFA7975-4255-4054-B246-3C067A886105}" presName="composite" presStyleCnt="0"/>
      <dgm:spPr/>
    </dgm:pt>
    <dgm:pt modelId="{B201B598-483D-409E-ADA1-5606EFD3F891}" type="pres">
      <dgm:prSet presAssocID="{6CFA7975-4255-4054-B246-3C067A886105}" presName="ConnectorPoint" presStyleLbl="lnNode1" presStyleIdx="1" presStyleCnt="6"/>
      <dgm:spPr>
        <a:solidFill>
          <a:schemeClr val="accent2">
            <a:hueOff val="381558"/>
            <a:satOff val="-8706"/>
            <a:lumOff val="3216"/>
            <a:alphaOff val="0"/>
          </a:schemeClr>
        </a:solidFill>
        <a:ln w="6350" cap="flat" cmpd="sng" algn="ctr">
          <a:solidFill>
            <a:schemeClr val="lt1">
              <a:hueOff val="0"/>
              <a:satOff val="0"/>
              <a:lumOff val="0"/>
              <a:alphaOff val="0"/>
            </a:schemeClr>
          </a:solidFill>
          <a:prstDash val="solid"/>
        </a:ln>
        <a:effectLst/>
      </dgm:spPr>
    </dgm:pt>
    <dgm:pt modelId="{FCF367FA-A4D0-4078-958D-5F2DDE83F491}" type="pres">
      <dgm:prSet presAssocID="{6CFA7975-4255-4054-B246-3C067A886105}" presName="DropPinPlaceHolder" presStyleCnt="0"/>
      <dgm:spPr/>
    </dgm:pt>
    <dgm:pt modelId="{AA776BD3-5BBD-427F-AA9D-609EF7ACDB4A}" type="pres">
      <dgm:prSet presAssocID="{6CFA7975-4255-4054-B246-3C067A886105}" presName="DropPin" presStyleLbl="alignNode1" presStyleIdx="1" presStyleCnt="6"/>
      <dgm:spPr/>
    </dgm:pt>
    <dgm:pt modelId="{B3584FC8-90EC-4186-AF17-443833FE0D90}" type="pres">
      <dgm:prSet presAssocID="{6CFA7975-4255-4054-B246-3C067A886105}" presName="Ellipse" presStyleLbl="fgAcc1" presStyleIdx="2" presStyleCnt="7"/>
      <dgm:spPr>
        <a:solidFill>
          <a:schemeClr val="lt1">
            <a:alpha val="90000"/>
            <a:hueOff val="0"/>
            <a:satOff val="0"/>
            <a:lumOff val="0"/>
            <a:alphaOff val="0"/>
          </a:schemeClr>
        </a:solidFill>
        <a:ln w="15875" cap="flat" cmpd="sng" algn="ctr">
          <a:noFill/>
          <a:prstDash val="solid"/>
        </a:ln>
        <a:effectLst/>
      </dgm:spPr>
    </dgm:pt>
    <dgm:pt modelId="{7CFA26A8-9DC2-4F63-B9D3-D530067EFB74}" type="pres">
      <dgm:prSet presAssocID="{6CFA7975-4255-4054-B246-3C067A886105}" presName="L2TextContainer" presStyleLbl="revTx" presStyleIdx="2" presStyleCnt="12">
        <dgm:presLayoutVars>
          <dgm:bulletEnabled val="1"/>
        </dgm:presLayoutVars>
      </dgm:prSet>
      <dgm:spPr/>
    </dgm:pt>
    <dgm:pt modelId="{0086461B-71CF-419D-8C10-82BE00A5F40A}" type="pres">
      <dgm:prSet presAssocID="{6CFA7975-4255-4054-B246-3C067A886105}" presName="L1TextContainer" presStyleLbl="revTx" presStyleIdx="3" presStyleCnt="12">
        <dgm:presLayoutVars>
          <dgm:chMax val="1"/>
          <dgm:chPref val="1"/>
          <dgm:bulletEnabled val="1"/>
        </dgm:presLayoutVars>
      </dgm:prSet>
      <dgm:spPr/>
    </dgm:pt>
    <dgm:pt modelId="{DAFD1BC6-6029-48F2-91C9-5B0BE2C2F708}" type="pres">
      <dgm:prSet presAssocID="{6CFA7975-4255-4054-B246-3C067A886105}" presName="ConnectLine" presStyleLbl="sibTrans1D1" presStyleIdx="1" presStyleCnt="6"/>
      <dgm:spPr>
        <a:noFill/>
        <a:ln w="12700" cap="flat" cmpd="sng" algn="ctr">
          <a:solidFill>
            <a:schemeClr val="accent2">
              <a:hueOff val="381558"/>
              <a:satOff val="-8706"/>
              <a:lumOff val="3216"/>
              <a:alphaOff val="0"/>
            </a:schemeClr>
          </a:solidFill>
          <a:prstDash val="dash"/>
        </a:ln>
        <a:effectLst/>
      </dgm:spPr>
    </dgm:pt>
    <dgm:pt modelId="{70CD0DC6-C1D1-4108-95DE-0BCF3B4FDFA4}" type="pres">
      <dgm:prSet presAssocID="{6CFA7975-4255-4054-B246-3C067A886105}" presName="EmptyPlaceHolder" presStyleCnt="0"/>
      <dgm:spPr/>
    </dgm:pt>
    <dgm:pt modelId="{37DD5D43-8B09-4522-9F4A-7018599B0282}" type="pres">
      <dgm:prSet presAssocID="{0E114057-2BB3-4D04-BCE1-06936A9A5285}" presName="spaceBetweenRectangles" presStyleCnt="0"/>
      <dgm:spPr/>
    </dgm:pt>
    <dgm:pt modelId="{85F03EE2-B6A3-43DD-AFEB-A4D6849E2D42}" type="pres">
      <dgm:prSet presAssocID="{94978C4A-AFEC-423F-85B6-A3F72F80DBEE}" presName="composite" presStyleCnt="0"/>
      <dgm:spPr/>
    </dgm:pt>
    <dgm:pt modelId="{9C64AD3F-AEC3-4917-904A-39A94E48603F}" type="pres">
      <dgm:prSet presAssocID="{94978C4A-AFEC-423F-85B6-A3F72F80DBEE}" presName="ConnectorPoint" presStyleLbl="lnNode1" presStyleIdx="2" presStyleCnt="6"/>
      <dgm:spPr>
        <a:solidFill>
          <a:schemeClr val="accent2">
            <a:hueOff val="763116"/>
            <a:satOff val="-17411"/>
            <a:lumOff val="6432"/>
            <a:alphaOff val="0"/>
          </a:schemeClr>
        </a:solidFill>
        <a:ln w="6350" cap="flat" cmpd="sng" algn="ctr">
          <a:solidFill>
            <a:schemeClr val="lt1">
              <a:hueOff val="0"/>
              <a:satOff val="0"/>
              <a:lumOff val="0"/>
              <a:alphaOff val="0"/>
            </a:schemeClr>
          </a:solidFill>
          <a:prstDash val="solid"/>
        </a:ln>
        <a:effectLst/>
      </dgm:spPr>
    </dgm:pt>
    <dgm:pt modelId="{06AD3313-B11E-4770-932D-CCBFD0657DAE}" type="pres">
      <dgm:prSet presAssocID="{94978C4A-AFEC-423F-85B6-A3F72F80DBEE}" presName="DropPinPlaceHolder" presStyleCnt="0"/>
      <dgm:spPr/>
    </dgm:pt>
    <dgm:pt modelId="{A83DAAE0-B418-4B7D-A5A9-6A61838FC699}" type="pres">
      <dgm:prSet presAssocID="{94978C4A-AFEC-423F-85B6-A3F72F80DBEE}" presName="DropPin" presStyleLbl="alignNode1" presStyleIdx="2" presStyleCnt="6"/>
      <dgm:spPr/>
    </dgm:pt>
    <dgm:pt modelId="{56760A1A-48D9-4DEA-880A-942AA368A263}" type="pres">
      <dgm:prSet presAssocID="{94978C4A-AFEC-423F-85B6-A3F72F80DBEE}" presName="Ellipse" presStyleLbl="fgAcc1" presStyleIdx="3" presStyleCnt="7"/>
      <dgm:spPr>
        <a:solidFill>
          <a:schemeClr val="lt1">
            <a:alpha val="90000"/>
            <a:hueOff val="0"/>
            <a:satOff val="0"/>
            <a:lumOff val="0"/>
            <a:alphaOff val="0"/>
          </a:schemeClr>
        </a:solidFill>
        <a:ln w="15875" cap="flat" cmpd="sng" algn="ctr">
          <a:noFill/>
          <a:prstDash val="solid"/>
        </a:ln>
        <a:effectLst/>
      </dgm:spPr>
    </dgm:pt>
    <dgm:pt modelId="{C4CFA14E-5D05-4C5F-B7BC-E3FC2E0C3036}" type="pres">
      <dgm:prSet presAssocID="{94978C4A-AFEC-423F-85B6-A3F72F80DBEE}" presName="L2TextContainer" presStyleLbl="revTx" presStyleIdx="4" presStyleCnt="12">
        <dgm:presLayoutVars>
          <dgm:bulletEnabled val="1"/>
        </dgm:presLayoutVars>
      </dgm:prSet>
      <dgm:spPr/>
    </dgm:pt>
    <dgm:pt modelId="{B63BB446-8CD4-4382-A1F4-AD3DD14D7DE3}" type="pres">
      <dgm:prSet presAssocID="{94978C4A-AFEC-423F-85B6-A3F72F80DBEE}" presName="L1TextContainer" presStyleLbl="revTx" presStyleIdx="5" presStyleCnt="12">
        <dgm:presLayoutVars>
          <dgm:chMax val="1"/>
          <dgm:chPref val="1"/>
          <dgm:bulletEnabled val="1"/>
        </dgm:presLayoutVars>
      </dgm:prSet>
      <dgm:spPr/>
    </dgm:pt>
    <dgm:pt modelId="{51FD3B1B-4CCB-4E33-9B60-24CCA3645A8B}" type="pres">
      <dgm:prSet presAssocID="{94978C4A-AFEC-423F-85B6-A3F72F80DBEE}" presName="ConnectLine" presStyleLbl="sibTrans1D1" presStyleIdx="2" presStyleCnt="6"/>
      <dgm:spPr>
        <a:noFill/>
        <a:ln w="12700" cap="flat" cmpd="sng" algn="ctr">
          <a:solidFill>
            <a:schemeClr val="accent2">
              <a:hueOff val="763116"/>
              <a:satOff val="-17411"/>
              <a:lumOff val="6432"/>
              <a:alphaOff val="0"/>
            </a:schemeClr>
          </a:solidFill>
          <a:prstDash val="dash"/>
        </a:ln>
        <a:effectLst/>
      </dgm:spPr>
    </dgm:pt>
    <dgm:pt modelId="{F6739C75-04B6-4958-8688-5F90E2FE24EC}" type="pres">
      <dgm:prSet presAssocID="{94978C4A-AFEC-423F-85B6-A3F72F80DBEE}" presName="EmptyPlaceHolder" presStyleCnt="0"/>
      <dgm:spPr/>
    </dgm:pt>
    <dgm:pt modelId="{B16C5347-C298-40C0-AFEF-3B8D61D826CA}" type="pres">
      <dgm:prSet presAssocID="{72683456-6B0D-440B-84D9-8F84955316AE}" presName="spaceBetweenRectangles" presStyleCnt="0"/>
      <dgm:spPr/>
    </dgm:pt>
    <dgm:pt modelId="{80A5E91A-F8EA-42C8-A701-8C72BEC5805D}" type="pres">
      <dgm:prSet presAssocID="{E977F36A-845D-4B21-93FA-36C6CA24DDE3}" presName="composite" presStyleCnt="0"/>
      <dgm:spPr/>
    </dgm:pt>
    <dgm:pt modelId="{A09C1363-1325-472B-BA02-CE5A5C90E704}" type="pres">
      <dgm:prSet presAssocID="{E977F36A-845D-4B21-93FA-36C6CA24DDE3}" presName="ConnectorPoint" presStyleLbl="lnNode1" presStyleIdx="3" presStyleCnt="6"/>
      <dgm:spPr>
        <a:solidFill>
          <a:schemeClr val="accent2">
            <a:hueOff val="1144674"/>
            <a:satOff val="-26117"/>
            <a:lumOff val="9647"/>
            <a:alphaOff val="0"/>
          </a:schemeClr>
        </a:solidFill>
        <a:ln w="6350" cap="flat" cmpd="sng" algn="ctr">
          <a:solidFill>
            <a:schemeClr val="lt1">
              <a:hueOff val="0"/>
              <a:satOff val="0"/>
              <a:lumOff val="0"/>
              <a:alphaOff val="0"/>
            </a:schemeClr>
          </a:solidFill>
          <a:prstDash val="solid"/>
        </a:ln>
        <a:effectLst/>
      </dgm:spPr>
    </dgm:pt>
    <dgm:pt modelId="{8AD48E88-72D8-4BE3-AAEB-38AFAB020B87}" type="pres">
      <dgm:prSet presAssocID="{E977F36A-845D-4B21-93FA-36C6CA24DDE3}" presName="DropPinPlaceHolder" presStyleCnt="0"/>
      <dgm:spPr/>
    </dgm:pt>
    <dgm:pt modelId="{33E3D132-1ADE-4739-9F48-F22F846DF57B}" type="pres">
      <dgm:prSet presAssocID="{E977F36A-845D-4B21-93FA-36C6CA24DDE3}" presName="DropPin" presStyleLbl="alignNode1" presStyleIdx="3" presStyleCnt="6"/>
      <dgm:spPr/>
    </dgm:pt>
    <dgm:pt modelId="{BF8B8FF7-55A2-4938-B63F-8EBD14B21339}" type="pres">
      <dgm:prSet presAssocID="{E977F36A-845D-4B21-93FA-36C6CA24DDE3}" presName="Ellipse" presStyleLbl="fgAcc1" presStyleIdx="4" presStyleCnt="7"/>
      <dgm:spPr>
        <a:solidFill>
          <a:schemeClr val="lt1">
            <a:alpha val="90000"/>
            <a:hueOff val="0"/>
            <a:satOff val="0"/>
            <a:lumOff val="0"/>
            <a:alphaOff val="0"/>
          </a:schemeClr>
        </a:solidFill>
        <a:ln w="15875" cap="flat" cmpd="sng" algn="ctr">
          <a:noFill/>
          <a:prstDash val="solid"/>
        </a:ln>
        <a:effectLst/>
      </dgm:spPr>
    </dgm:pt>
    <dgm:pt modelId="{B5790555-BC9A-4356-B38C-558E599D8645}" type="pres">
      <dgm:prSet presAssocID="{E977F36A-845D-4B21-93FA-36C6CA24DDE3}" presName="L2TextContainer" presStyleLbl="revTx" presStyleIdx="6" presStyleCnt="12">
        <dgm:presLayoutVars>
          <dgm:bulletEnabled val="1"/>
        </dgm:presLayoutVars>
      </dgm:prSet>
      <dgm:spPr/>
    </dgm:pt>
    <dgm:pt modelId="{5F10DDB3-9A44-41B7-B164-F3C8578F1BF3}" type="pres">
      <dgm:prSet presAssocID="{E977F36A-845D-4B21-93FA-36C6CA24DDE3}" presName="L1TextContainer" presStyleLbl="revTx" presStyleIdx="7" presStyleCnt="12">
        <dgm:presLayoutVars>
          <dgm:chMax val="1"/>
          <dgm:chPref val="1"/>
          <dgm:bulletEnabled val="1"/>
        </dgm:presLayoutVars>
      </dgm:prSet>
      <dgm:spPr/>
    </dgm:pt>
    <dgm:pt modelId="{24D61B59-53FA-4075-9194-CD052D41CDEB}" type="pres">
      <dgm:prSet presAssocID="{E977F36A-845D-4B21-93FA-36C6CA24DDE3}" presName="ConnectLine" presStyleLbl="sibTrans1D1" presStyleIdx="3" presStyleCnt="6"/>
      <dgm:spPr>
        <a:noFill/>
        <a:ln w="12700" cap="flat" cmpd="sng" algn="ctr">
          <a:solidFill>
            <a:schemeClr val="accent2">
              <a:hueOff val="1144674"/>
              <a:satOff val="-26117"/>
              <a:lumOff val="9647"/>
              <a:alphaOff val="0"/>
            </a:schemeClr>
          </a:solidFill>
          <a:prstDash val="dash"/>
        </a:ln>
        <a:effectLst/>
      </dgm:spPr>
    </dgm:pt>
    <dgm:pt modelId="{DEE02638-8562-4FC8-A499-B36918C0D6E8}" type="pres">
      <dgm:prSet presAssocID="{E977F36A-845D-4B21-93FA-36C6CA24DDE3}" presName="EmptyPlaceHolder" presStyleCnt="0"/>
      <dgm:spPr/>
    </dgm:pt>
    <dgm:pt modelId="{628C56AF-984C-4683-9C85-C6818E3A5C77}" type="pres">
      <dgm:prSet presAssocID="{76A51616-1F62-463A-9BD9-0689BCC78EDF}" presName="spaceBetweenRectangles" presStyleCnt="0"/>
      <dgm:spPr/>
    </dgm:pt>
    <dgm:pt modelId="{76E89B6D-2C27-426F-A91C-1E48C1D253EA}" type="pres">
      <dgm:prSet presAssocID="{B2349F61-F0EB-4564-9073-59918724AC7A}" presName="composite" presStyleCnt="0"/>
      <dgm:spPr/>
    </dgm:pt>
    <dgm:pt modelId="{7EA0C37B-B4AE-453B-B389-B6DB43884AD7}" type="pres">
      <dgm:prSet presAssocID="{B2349F61-F0EB-4564-9073-59918724AC7A}" presName="ConnectorPoint" presStyleLbl="lnNode1" presStyleIdx="4" presStyleCnt="6"/>
      <dgm:spPr>
        <a:solidFill>
          <a:schemeClr val="accent2">
            <a:hueOff val="1526231"/>
            <a:satOff val="-34822"/>
            <a:lumOff val="12863"/>
            <a:alphaOff val="0"/>
          </a:schemeClr>
        </a:solidFill>
        <a:ln w="6350" cap="flat" cmpd="sng" algn="ctr">
          <a:solidFill>
            <a:schemeClr val="lt1">
              <a:hueOff val="0"/>
              <a:satOff val="0"/>
              <a:lumOff val="0"/>
              <a:alphaOff val="0"/>
            </a:schemeClr>
          </a:solidFill>
          <a:prstDash val="solid"/>
        </a:ln>
        <a:effectLst/>
      </dgm:spPr>
    </dgm:pt>
    <dgm:pt modelId="{D315885C-1DB0-47EB-ACBB-9D9D00FBBDFD}" type="pres">
      <dgm:prSet presAssocID="{B2349F61-F0EB-4564-9073-59918724AC7A}" presName="DropPinPlaceHolder" presStyleCnt="0"/>
      <dgm:spPr/>
    </dgm:pt>
    <dgm:pt modelId="{32D5FDE4-0C65-45C2-8F08-5431425A0FC6}" type="pres">
      <dgm:prSet presAssocID="{B2349F61-F0EB-4564-9073-59918724AC7A}" presName="DropPin" presStyleLbl="alignNode1" presStyleIdx="4" presStyleCnt="6"/>
      <dgm:spPr/>
    </dgm:pt>
    <dgm:pt modelId="{3B101DC3-94F5-4FB1-9DBC-B9E44C8CD82E}" type="pres">
      <dgm:prSet presAssocID="{B2349F61-F0EB-4564-9073-59918724AC7A}" presName="Ellipse" presStyleLbl="fgAcc1" presStyleIdx="5" presStyleCnt="7"/>
      <dgm:spPr>
        <a:solidFill>
          <a:schemeClr val="lt1">
            <a:alpha val="90000"/>
            <a:hueOff val="0"/>
            <a:satOff val="0"/>
            <a:lumOff val="0"/>
            <a:alphaOff val="0"/>
          </a:schemeClr>
        </a:solidFill>
        <a:ln w="15875" cap="flat" cmpd="sng" algn="ctr">
          <a:noFill/>
          <a:prstDash val="solid"/>
        </a:ln>
        <a:effectLst/>
      </dgm:spPr>
    </dgm:pt>
    <dgm:pt modelId="{A0466804-0EEC-49FC-8FD8-C45444F73010}" type="pres">
      <dgm:prSet presAssocID="{B2349F61-F0EB-4564-9073-59918724AC7A}" presName="L2TextContainer" presStyleLbl="revTx" presStyleIdx="8" presStyleCnt="12">
        <dgm:presLayoutVars>
          <dgm:bulletEnabled val="1"/>
        </dgm:presLayoutVars>
      </dgm:prSet>
      <dgm:spPr/>
    </dgm:pt>
    <dgm:pt modelId="{905D3B76-67EC-4EEE-8CD2-1A28CF299C64}" type="pres">
      <dgm:prSet presAssocID="{B2349F61-F0EB-4564-9073-59918724AC7A}" presName="L1TextContainer" presStyleLbl="revTx" presStyleIdx="9" presStyleCnt="12">
        <dgm:presLayoutVars>
          <dgm:chMax val="1"/>
          <dgm:chPref val="1"/>
          <dgm:bulletEnabled val="1"/>
        </dgm:presLayoutVars>
      </dgm:prSet>
      <dgm:spPr/>
    </dgm:pt>
    <dgm:pt modelId="{77CBFAA7-8B87-4AAC-B107-2BD6EF66F776}" type="pres">
      <dgm:prSet presAssocID="{B2349F61-F0EB-4564-9073-59918724AC7A}" presName="ConnectLine" presStyleLbl="sibTrans1D1" presStyleIdx="4" presStyleCnt="6"/>
      <dgm:spPr>
        <a:noFill/>
        <a:ln w="12700" cap="flat" cmpd="sng" algn="ctr">
          <a:solidFill>
            <a:schemeClr val="accent2">
              <a:hueOff val="1526231"/>
              <a:satOff val="-34822"/>
              <a:lumOff val="12863"/>
              <a:alphaOff val="0"/>
            </a:schemeClr>
          </a:solidFill>
          <a:prstDash val="dash"/>
        </a:ln>
        <a:effectLst/>
      </dgm:spPr>
    </dgm:pt>
    <dgm:pt modelId="{40A3572F-D713-4977-B6BA-03EEB3DD2C18}" type="pres">
      <dgm:prSet presAssocID="{B2349F61-F0EB-4564-9073-59918724AC7A}" presName="EmptyPlaceHolder" presStyleCnt="0"/>
      <dgm:spPr/>
    </dgm:pt>
    <dgm:pt modelId="{51F7273B-5B88-4919-9998-104F71A75049}" type="pres">
      <dgm:prSet presAssocID="{79D07232-64CD-4EA7-88A2-B0D3A61DB423}" presName="spaceBetweenRectangles" presStyleCnt="0"/>
      <dgm:spPr/>
    </dgm:pt>
    <dgm:pt modelId="{F4D90FA3-97E5-4D58-80CE-A7464C37BB1D}" type="pres">
      <dgm:prSet presAssocID="{4823D840-FD05-4EFE-8C8D-B13CA746F177}" presName="composite" presStyleCnt="0"/>
      <dgm:spPr/>
    </dgm:pt>
    <dgm:pt modelId="{B1DB65FC-AB90-4D11-9C9B-DE151053BF3B}" type="pres">
      <dgm:prSet presAssocID="{4823D840-FD05-4EFE-8C8D-B13CA746F177}" presName="ConnectorPoint" presStyleLbl="lnNode1" presStyleIdx="5" presStyleCnt="6"/>
      <dgm:spPr>
        <a:solidFill>
          <a:schemeClr val="accent2">
            <a:hueOff val="1907789"/>
            <a:satOff val="-43528"/>
            <a:lumOff val="16079"/>
            <a:alphaOff val="0"/>
          </a:schemeClr>
        </a:solidFill>
        <a:ln w="6350" cap="flat" cmpd="sng" algn="ctr">
          <a:solidFill>
            <a:schemeClr val="lt1">
              <a:hueOff val="0"/>
              <a:satOff val="0"/>
              <a:lumOff val="0"/>
              <a:alphaOff val="0"/>
            </a:schemeClr>
          </a:solidFill>
          <a:prstDash val="solid"/>
        </a:ln>
        <a:effectLst/>
      </dgm:spPr>
    </dgm:pt>
    <dgm:pt modelId="{92F3B17B-870A-4D6A-83F8-C288AF943BE4}" type="pres">
      <dgm:prSet presAssocID="{4823D840-FD05-4EFE-8C8D-B13CA746F177}" presName="DropPinPlaceHolder" presStyleCnt="0"/>
      <dgm:spPr/>
    </dgm:pt>
    <dgm:pt modelId="{2FBDF902-F67D-41FA-A8DD-8046911044D3}" type="pres">
      <dgm:prSet presAssocID="{4823D840-FD05-4EFE-8C8D-B13CA746F177}" presName="DropPin" presStyleLbl="alignNode1" presStyleIdx="5" presStyleCnt="6"/>
      <dgm:spPr/>
    </dgm:pt>
    <dgm:pt modelId="{BEDF7ACF-B0FD-4913-B35D-2F9FC651E01C}" type="pres">
      <dgm:prSet presAssocID="{4823D840-FD05-4EFE-8C8D-B13CA746F177}" presName="Ellipse" presStyleLbl="fgAcc1" presStyleIdx="6" presStyleCnt="7"/>
      <dgm:spPr>
        <a:solidFill>
          <a:schemeClr val="lt1">
            <a:alpha val="90000"/>
            <a:hueOff val="0"/>
            <a:satOff val="0"/>
            <a:lumOff val="0"/>
            <a:alphaOff val="0"/>
          </a:schemeClr>
        </a:solidFill>
        <a:ln w="15875" cap="flat" cmpd="sng" algn="ctr">
          <a:noFill/>
          <a:prstDash val="solid"/>
        </a:ln>
        <a:effectLst/>
      </dgm:spPr>
    </dgm:pt>
    <dgm:pt modelId="{58DAB29B-E093-4D23-82E7-5CC1F7BB8F40}" type="pres">
      <dgm:prSet presAssocID="{4823D840-FD05-4EFE-8C8D-B13CA746F177}" presName="L2TextContainer" presStyleLbl="revTx" presStyleIdx="10" presStyleCnt="12">
        <dgm:presLayoutVars>
          <dgm:bulletEnabled val="1"/>
        </dgm:presLayoutVars>
      </dgm:prSet>
      <dgm:spPr/>
    </dgm:pt>
    <dgm:pt modelId="{613ABE60-99BC-483E-966A-2DBDA1943BD4}" type="pres">
      <dgm:prSet presAssocID="{4823D840-FD05-4EFE-8C8D-B13CA746F177}" presName="L1TextContainer" presStyleLbl="revTx" presStyleIdx="11" presStyleCnt="12">
        <dgm:presLayoutVars>
          <dgm:chMax val="1"/>
          <dgm:chPref val="1"/>
          <dgm:bulletEnabled val="1"/>
        </dgm:presLayoutVars>
      </dgm:prSet>
      <dgm:spPr/>
    </dgm:pt>
    <dgm:pt modelId="{6DF4F4A3-5887-4650-B8FD-FA21FAC2869E}" type="pres">
      <dgm:prSet presAssocID="{4823D840-FD05-4EFE-8C8D-B13CA746F177}" presName="ConnectLine" presStyleLbl="sibTrans1D1" presStyleIdx="5" presStyleCnt="6"/>
      <dgm:spPr>
        <a:noFill/>
        <a:ln w="12700" cap="flat" cmpd="sng" algn="ctr">
          <a:solidFill>
            <a:schemeClr val="accent2">
              <a:hueOff val="1907789"/>
              <a:satOff val="-43528"/>
              <a:lumOff val="16079"/>
              <a:alphaOff val="0"/>
            </a:schemeClr>
          </a:solidFill>
          <a:prstDash val="dash"/>
        </a:ln>
        <a:effectLst/>
      </dgm:spPr>
    </dgm:pt>
    <dgm:pt modelId="{B356E34A-2621-450C-A6A1-49347192DA1A}" type="pres">
      <dgm:prSet presAssocID="{4823D840-FD05-4EFE-8C8D-B13CA746F177}" presName="EmptyPlaceHolder" presStyleCnt="0"/>
      <dgm:spPr/>
    </dgm:pt>
  </dgm:ptLst>
  <dgm:cxnLst>
    <dgm:cxn modelId="{1A5B8500-93DA-4640-A2F3-453B6FFFF8B8}" srcId="{94978C4A-AFEC-423F-85B6-A3F72F80DBEE}" destId="{B49C083B-6445-4105-83B4-447F8A3EF019}" srcOrd="0" destOrd="0" parTransId="{472F417B-6555-4C77-AA0E-493F3C7CEC98}" sibTransId="{46EA23F6-B767-441B-804B-29F1A3714875}"/>
    <dgm:cxn modelId="{A2DBD805-5F80-4F1C-833B-D88F66F25C22}" type="presOf" srcId="{4F24AABB-5794-45AB-B138-A917BB1405E1}" destId="{58DAB29B-E093-4D23-82E7-5CC1F7BB8F40}" srcOrd="0" destOrd="0" presId="urn:microsoft.com/office/officeart/2017/3/layout/DropPinTimeline"/>
    <dgm:cxn modelId="{0F45EF16-00CB-45C9-A650-0DA99C82A4E3}" srcId="{701B8CB9-1419-4CBB-ACB9-41861DE7304D}" destId="{F5014E0A-3BFC-4F78-BFB0-3264D7C0B824}" srcOrd="0" destOrd="0" parTransId="{EA01319D-1FB3-4F5D-9C92-3B31C4EFA088}" sibTransId="{F724B653-DF39-4DA2-80B5-C659DAE4A5CE}"/>
    <dgm:cxn modelId="{AD3D0C27-75A4-4E5A-9C2A-6E6921744648}" srcId="{E977F36A-845D-4B21-93FA-36C6CA24DDE3}" destId="{E6AA0517-DE20-4A96-A30D-4CACBE71FBF5}" srcOrd="0" destOrd="0" parTransId="{2AED4CB6-96DB-4022-9912-F3766177FE2F}" sibTransId="{03AA3E98-47E3-4D9E-9C00-17A4846E614A}"/>
    <dgm:cxn modelId="{A4B70233-03EC-44FC-9ABD-6987BD53294E}" type="presOf" srcId="{F2279D0E-496B-4E4E-9078-0586712598EB}" destId="{7CFA26A8-9DC2-4F63-B9D3-D530067EFB74}" srcOrd="0" destOrd="0" presId="urn:microsoft.com/office/officeart/2017/3/layout/DropPinTimeline"/>
    <dgm:cxn modelId="{32CBCD3D-E680-4295-A718-1699D0E3F1E8}" type="presOf" srcId="{E977F36A-845D-4B21-93FA-36C6CA24DDE3}" destId="{5F10DDB3-9A44-41B7-B164-F3C8578F1BF3}" srcOrd="0" destOrd="0" presId="urn:microsoft.com/office/officeart/2017/3/layout/DropPinTimeline"/>
    <dgm:cxn modelId="{B9523F3F-7A76-4C5C-8563-FEB57BCCB36F}" type="presOf" srcId="{448EEF5B-D268-4F0A-8AB3-3935D98EF783}" destId="{DD34961F-65BC-4D28-B4F1-A5FA236B4067}" srcOrd="0" destOrd="0" presId="urn:microsoft.com/office/officeart/2017/3/layout/DropPinTimeline"/>
    <dgm:cxn modelId="{05BAEF5B-1C24-4777-96C5-CD074CC39312}" type="presOf" srcId="{B49C083B-6445-4105-83B4-447F8A3EF019}" destId="{C4CFA14E-5D05-4C5F-B7BC-E3FC2E0C3036}" srcOrd="0" destOrd="0" presId="urn:microsoft.com/office/officeart/2017/3/layout/DropPinTimeline"/>
    <dgm:cxn modelId="{80781467-4895-4931-B112-A68DD95C0B9E}" type="presOf" srcId="{B2349F61-F0EB-4564-9073-59918724AC7A}" destId="{905D3B76-67EC-4EEE-8CD2-1A28CF299C64}" srcOrd="0" destOrd="0" presId="urn:microsoft.com/office/officeart/2017/3/layout/DropPinTimeline"/>
    <dgm:cxn modelId="{B282866F-3727-45C7-AEF4-C4951AD6BF91}" srcId="{448EEF5B-D268-4F0A-8AB3-3935D98EF783}" destId="{4823D840-FD05-4EFE-8C8D-B13CA746F177}" srcOrd="5" destOrd="0" parTransId="{351A971B-6705-4A2E-A030-9AC15C4C6423}" sibTransId="{70E5E339-0F3C-4A70-9DBC-504CF79DEF79}"/>
    <dgm:cxn modelId="{D1A35674-3335-4071-B46A-405AC7548767}" srcId="{4823D840-FD05-4EFE-8C8D-B13CA746F177}" destId="{4F24AABB-5794-45AB-B138-A917BB1405E1}" srcOrd="0" destOrd="0" parTransId="{0ECF4B62-2797-4659-8377-E5ADE1C45AFB}" sibTransId="{98A1DF17-F0BC-4B2E-B865-02A12E3EF883}"/>
    <dgm:cxn modelId="{D390DE85-ECFF-4607-A27E-F3B2F2093BB1}" type="presOf" srcId="{701B8CB9-1419-4CBB-ACB9-41861DE7304D}" destId="{CCF55A33-194A-4926-8135-B994FF9D3F08}" srcOrd="0" destOrd="0" presId="urn:microsoft.com/office/officeart/2017/3/layout/DropPinTimeline"/>
    <dgm:cxn modelId="{1438DC8E-CB48-42E8-BBE3-5C9E7AE0A57E}" srcId="{448EEF5B-D268-4F0A-8AB3-3935D98EF783}" destId="{701B8CB9-1419-4CBB-ACB9-41861DE7304D}" srcOrd="0" destOrd="0" parTransId="{039D407B-34D8-4735-9BBC-8030CC70125C}" sibTransId="{6AB6CF0C-2C2D-4797-A6BC-4BE42C98D106}"/>
    <dgm:cxn modelId="{C39C0794-AC3A-44C4-85D5-11B65C11ACFB}" type="presOf" srcId="{F5014E0A-3BFC-4F78-BFB0-3264D7C0B824}" destId="{BD1EEE86-280B-4763-938D-7CDE95210323}" srcOrd="0" destOrd="0" presId="urn:microsoft.com/office/officeart/2017/3/layout/DropPinTimeline"/>
    <dgm:cxn modelId="{CFF4B797-99AB-4395-9E9E-E9810E8ACC88}" type="presOf" srcId="{E6AA0517-DE20-4A96-A30D-4CACBE71FBF5}" destId="{B5790555-BC9A-4356-B38C-558E599D8645}" srcOrd="0" destOrd="0" presId="urn:microsoft.com/office/officeart/2017/3/layout/DropPinTimeline"/>
    <dgm:cxn modelId="{7903F09E-D3A7-4604-A284-0B73177EED17}" type="presOf" srcId="{4823D840-FD05-4EFE-8C8D-B13CA746F177}" destId="{613ABE60-99BC-483E-966A-2DBDA1943BD4}" srcOrd="0" destOrd="0" presId="urn:microsoft.com/office/officeart/2017/3/layout/DropPinTimeline"/>
    <dgm:cxn modelId="{53B8889F-FCC7-4AB9-BDD5-5F278196ABC4}" srcId="{448EEF5B-D268-4F0A-8AB3-3935D98EF783}" destId="{94978C4A-AFEC-423F-85B6-A3F72F80DBEE}" srcOrd="2" destOrd="0" parTransId="{4B3728E9-AB28-4914-A2DE-99F8E15366DC}" sibTransId="{72683456-6B0D-440B-84D9-8F84955316AE}"/>
    <dgm:cxn modelId="{6777BAAC-2D7C-4251-8A79-C4309AA9F262}" type="presOf" srcId="{94978C4A-AFEC-423F-85B6-A3F72F80DBEE}" destId="{B63BB446-8CD4-4382-A1F4-AD3DD14D7DE3}" srcOrd="0" destOrd="0" presId="urn:microsoft.com/office/officeart/2017/3/layout/DropPinTimeline"/>
    <dgm:cxn modelId="{6A33D0AC-78E1-46F8-8D5F-8DED4A70DCD5}" srcId="{B2349F61-F0EB-4564-9073-59918724AC7A}" destId="{69515EE1-6FAA-4E0B-A976-9B83E0F03B69}" srcOrd="0" destOrd="0" parTransId="{123D96F9-0467-4131-8027-2D6289C6A553}" sibTransId="{4FA2F26A-EB39-49E4-A8C7-5BDF4CC14637}"/>
    <dgm:cxn modelId="{EBF14CCD-67F9-42CF-9EF7-82928722592D}" srcId="{448EEF5B-D268-4F0A-8AB3-3935D98EF783}" destId="{B2349F61-F0EB-4564-9073-59918724AC7A}" srcOrd="4" destOrd="0" parTransId="{3E7F7451-D279-4EBA-9203-E05297337719}" sibTransId="{79D07232-64CD-4EA7-88A2-B0D3A61DB423}"/>
    <dgm:cxn modelId="{5B3F1CD0-961C-4957-B49B-C2437C1AE04D}" srcId="{448EEF5B-D268-4F0A-8AB3-3935D98EF783}" destId="{6CFA7975-4255-4054-B246-3C067A886105}" srcOrd="1" destOrd="0" parTransId="{A8AD1376-4D66-4651-A0C3-5D2C522ED489}" sibTransId="{0E114057-2BB3-4D04-BCE1-06936A9A5285}"/>
    <dgm:cxn modelId="{481F34D4-F6B4-4236-8527-3D010898C6A7}" srcId="{448EEF5B-D268-4F0A-8AB3-3935D98EF783}" destId="{E977F36A-845D-4B21-93FA-36C6CA24DDE3}" srcOrd="3" destOrd="0" parTransId="{193316FC-20BB-4B2E-8EB1-C992C7E831E1}" sibTransId="{76A51616-1F62-463A-9BD9-0689BCC78EDF}"/>
    <dgm:cxn modelId="{DFC112E4-A591-445A-833C-93110EC6F302}" srcId="{6CFA7975-4255-4054-B246-3C067A886105}" destId="{F2279D0E-496B-4E4E-9078-0586712598EB}" srcOrd="0" destOrd="0" parTransId="{C9FBA646-FED2-4378-972A-71BBF94F0423}" sibTransId="{73342247-12CC-4365-8AD0-D1A45FE4DB7C}"/>
    <dgm:cxn modelId="{4A5CA2F2-5A91-49E9-9812-C8EB75040FA3}" type="presOf" srcId="{69515EE1-6FAA-4E0B-A976-9B83E0F03B69}" destId="{A0466804-0EEC-49FC-8FD8-C45444F73010}" srcOrd="0" destOrd="0" presId="urn:microsoft.com/office/officeart/2017/3/layout/DropPinTimeline"/>
    <dgm:cxn modelId="{927F53FE-7742-4171-BCA1-58673917AF66}" type="presOf" srcId="{6CFA7975-4255-4054-B246-3C067A886105}" destId="{0086461B-71CF-419D-8C10-82BE00A5F40A}" srcOrd="0" destOrd="0" presId="urn:microsoft.com/office/officeart/2017/3/layout/DropPinTimeline"/>
    <dgm:cxn modelId="{45839A41-3927-4C98-AAC0-8CE7894A7FE6}" type="presParOf" srcId="{DD34961F-65BC-4D28-B4F1-A5FA236B4067}" destId="{EFF18932-D31D-49BE-84EC-32C120FBD1D1}" srcOrd="0" destOrd="0" presId="urn:microsoft.com/office/officeart/2017/3/layout/DropPinTimeline"/>
    <dgm:cxn modelId="{28C9D83B-B693-4A10-B65B-8710671F9649}" type="presParOf" srcId="{DD34961F-65BC-4D28-B4F1-A5FA236B4067}" destId="{6F8DBD93-ECAD-48AB-9CC2-4C3AF1F1FFFD}" srcOrd="1" destOrd="0" presId="urn:microsoft.com/office/officeart/2017/3/layout/DropPinTimeline"/>
    <dgm:cxn modelId="{1720BE18-2483-4EAA-8375-0540BA515F7A}" type="presParOf" srcId="{6F8DBD93-ECAD-48AB-9CC2-4C3AF1F1FFFD}" destId="{EC8C9627-A10D-4CB4-A029-E1D2A732B47E}" srcOrd="0" destOrd="0" presId="urn:microsoft.com/office/officeart/2017/3/layout/DropPinTimeline"/>
    <dgm:cxn modelId="{8FFF134B-9A7C-4118-BFDE-B324ACE19027}" type="presParOf" srcId="{EC8C9627-A10D-4CB4-A029-E1D2A732B47E}" destId="{8BD7DC2C-F654-4F9B-B40A-16E1C9275618}" srcOrd="0" destOrd="0" presId="urn:microsoft.com/office/officeart/2017/3/layout/DropPinTimeline"/>
    <dgm:cxn modelId="{88F90304-F746-400D-9D72-A32F4173B7D2}" type="presParOf" srcId="{EC8C9627-A10D-4CB4-A029-E1D2A732B47E}" destId="{0F78F032-3EC0-4BB1-B772-ADA3B57509A3}" srcOrd="1" destOrd="0" presId="urn:microsoft.com/office/officeart/2017/3/layout/DropPinTimeline"/>
    <dgm:cxn modelId="{EEF29ED2-59BF-45E9-A79D-8A57BC5D1D85}" type="presParOf" srcId="{0F78F032-3EC0-4BB1-B772-ADA3B57509A3}" destId="{F3FCE30F-95F3-4496-A2BD-EAA712D99034}" srcOrd="0" destOrd="0" presId="urn:microsoft.com/office/officeart/2017/3/layout/DropPinTimeline"/>
    <dgm:cxn modelId="{F9A2F3F5-DF28-4C17-8282-59629A5081C1}" type="presParOf" srcId="{0F78F032-3EC0-4BB1-B772-ADA3B57509A3}" destId="{CCE32D16-2126-4695-8F27-02FA1BE24FB2}" srcOrd="1" destOrd="0" presId="urn:microsoft.com/office/officeart/2017/3/layout/DropPinTimeline"/>
    <dgm:cxn modelId="{AB6AED8D-7E47-4C54-89EA-CF8209F1C750}" type="presParOf" srcId="{EC8C9627-A10D-4CB4-A029-E1D2A732B47E}" destId="{BD1EEE86-280B-4763-938D-7CDE95210323}" srcOrd="2" destOrd="0" presId="urn:microsoft.com/office/officeart/2017/3/layout/DropPinTimeline"/>
    <dgm:cxn modelId="{FBFEB696-14D8-4018-8283-D0B18C479BFA}" type="presParOf" srcId="{EC8C9627-A10D-4CB4-A029-E1D2A732B47E}" destId="{CCF55A33-194A-4926-8135-B994FF9D3F08}" srcOrd="3" destOrd="0" presId="urn:microsoft.com/office/officeart/2017/3/layout/DropPinTimeline"/>
    <dgm:cxn modelId="{C3F423A5-FF69-49B4-BC94-FA6CD16B675A}" type="presParOf" srcId="{EC8C9627-A10D-4CB4-A029-E1D2A732B47E}" destId="{B7819DDF-569E-4AE9-9DB3-1BE56897CF0C}" srcOrd="4" destOrd="0" presId="urn:microsoft.com/office/officeart/2017/3/layout/DropPinTimeline"/>
    <dgm:cxn modelId="{62DBDAEB-4104-4322-A483-816622D1E9E7}" type="presParOf" srcId="{EC8C9627-A10D-4CB4-A029-E1D2A732B47E}" destId="{F5BD7092-0D1E-470D-B390-B9B886A810BA}" srcOrd="5" destOrd="0" presId="urn:microsoft.com/office/officeart/2017/3/layout/DropPinTimeline"/>
    <dgm:cxn modelId="{7A2785BA-6742-467A-889B-6EF3C7954997}" type="presParOf" srcId="{6F8DBD93-ECAD-48AB-9CC2-4C3AF1F1FFFD}" destId="{1E09F89E-AA1C-47EF-B274-C8B2501FE490}" srcOrd="1" destOrd="0" presId="urn:microsoft.com/office/officeart/2017/3/layout/DropPinTimeline"/>
    <dgm:cxn modelId="{AD2EDD73-2ABE-4CB5-9ADE-671E826FAA59}" type="presParOf" srcId="{6F8DBD93-ECAD-48AB-9CC2-4C3AF1F1FFFD}" destId="{A835FDF8-494A-42B7-81FD-8B78A5BE8D42}" srcOrd="2" destOrd="0" presId="urn:microsoft.com/office/officeart/2017/3/layout/DropPinTimeline"/>
    <dgm:cxn modelId="{8668C1E8-699E-4D3D-A869-650A98F42CD7}" type="presParOf" srcId="{A835FDF8-494A-42B7-81FD-8B78A5BE8D42}" destId="{B201B598-483D-409E-ADA1-5606EFD3F891}" srcOrd="0" destOrd="0" presId="urn:microsoft.com/office/officeart/2017/3/layout/DropPinTimeline"/>
    <dgm:cxn modelId="{24B26D92-DC42-4824-8818-18C2CA6207EF}" type="presParOf" srcId="{A835FDF8-494A-42B7-81FD-8B78A5BE8D42}" destId="{FCF367FA-A4D0-4078-958D-5F2DDE83F491}" srcOrd="1" destOrd="0" presId="urn:microsoft.com/office/officeart/2017/3/layout/DropPinTimeline"/>
    <dgm:cxn modelId="{6085F973-C597-4DD7-B5C2-E9CE76F93413}" type="presParOf" srcId="{FCF367FA-A4D0-4078-958D-5F2DDE83F491}" destId="{AA776BD3-5BBD-427F-AA9D-609EF7ACDB4A}" srcOrd="0" destOrd="0" presId="urn:microsoft.com/office/officeart/2017/3/layout/DropPinTimeline"/>
    <dgm:cxn modelId="{4DFD62A5-29CE-4DC8-BE9B-4B74D350043F}" type="presParOf" srcId="{FCF367FA-A4D0-4078-958D-5F2DDE83F491}" destId="{B3584FC8-90EC-4186-AF17-443833FE0D90}" srcOrd="1" destOrd="0" presId="urn:microsoft.com/office/officeart/2017/3/layout/DropPinTimeline"/>
    <dgm:cxn modelId="{783870AF-E9CC-4187-AE48-55213CFD2706}" type="presParOf" srcId="{A835FDF8-494A-42B7-81FD-8B78A5BE8D42}" destId="{7CFA26A8-9DC2-4F63-B9D3-D530067EFB74}" srcOrd="2" destOrd="0" presId="urn:microsoft.com/office/officeart/2017/3/layout/DropPinTimeline"/>
    <dgm:cxn modelId="{ECCFCD55-AAC5-4BEB-BFFB-26B66E21D3B3}" type="presParOf" srcId="{A835FDF8-494A-42B7-81FD-8B78A5BE8D42}" destId="{0086461B-71CF-419D-8C10-82BE00A5F40A}" srcOrd="3" destOrd="0" presId="urn:microsoft.com/office/officeart/2017/3/layout/DropPinTimeline"/>
    <dgm:cxn modelId="{48A082CE-8182-48D3-9884-A236CD15FD5F}" type="presParOf" srcId="{A835FDF8-494A-42B7-81FD-8B78A5BE8D42}" destId="{DAFD1BC6-6029-48F2-91C9-5B0BE2C2F708}" srcOrd="4" destOrd="0" presId="urn:microsoft.com/office/officeart/2017/3/layout/DropPinTimeline"/>
    <dgm:cxn modelId="{BF72A260-4EBB-441E-A271-CAE79A8A0B32}" type="presParOf" srcId="{A835FDF8-494A-42B7-81FD-8B78A5BE8D42}" destId="{70CD0DC6-C1D1-4108-95DE-0BCF3B4FDFA4}" srcOrd="5" destOrd="0" presId="urn:microsoft.com/office/officeart/2017/3/layout/DropPinTimeline"/>
    <dgm:cxn modelId="{7392A503-D2B0-4F8F-89A7-90605251C11D}" type="presParOf" srcId="{6F8DBD93-ECAD-48AB-9CC2-4C3AF1F1FFFD}" destId="{37DD5D43-8B09-4522-9F4A-7018599B0282}" srcOrd="3" destOrd="0" presId="urn:microsoft.com/office/officeart/2017/3/layout/DropPinTimeline"/>
    <dgm:cxn modelId="{C0816492-5126-40A9-A87B-48AE52F4639A}" type="presParOf" srcId="{6F8DBD93-ECAD-48AB-9CC2-4C3AF1F1FFFD}" destId="{85F03EE2-B6A3-43DD-AFEB-A4D6849E2D42}" srcOrd="4" destOrd="0" presId="urn:microsoft.com/office/officeart/2017/3/layout/DropPinTimeline"/>
    <dgm:cxn modelId="{139A95C2-CC0C-4294-AEB7-BB1EFA4E562B}" type="presParOf" srcId="{85F03EE2-B6A3-43DD-AFEB-A4D6849E2D42}" destId="{9C64AD3F-AEC3-4917-904A-39A94E48603F}" srcOrd="0" destOrd="0" presId="urn:microsoft.com/office/officeart/2017/3/layout/DropPinTimeline"/>
    <dgm:cxn modelId="{2F788C87-060E-4D95-AA06-343654519BBD}" type="presParOf" srcId="{85F03EE2-B6A3-43DD-AFEB-A4D6849E2D42}" destId="{06AD3313-B11E-4770-932D-CCBFD0657DAE}" srcOrd="1" destOrd="0" presId="urn:microsoft.com/office/officeart/2017/3/layout/DropPinTimeline"/>
    <dgm:cxn modelId="{9AD5B079-A194-4B21-964A-12937C90E804}" type="presParOf" srcId="{06AD3313-B11E-4770-932D-CCBFD0657DAE}" destId="{A83DAAE0-B418-4B7D-A5A9-6A61838FC699}" srcOrd="0" destOrd="0" presId="urn:microsoft.com/office/officeart/2017/3/layout/DropPinTimeline"/>
    <dgm:cxn modelId="{907DB083-F3AA-49D6-A3C5-84D6F4F6482A}" type="presParOf" srcId="{06AD3313-B11E-4770-932D-CCBFD0657DAE}" destId="{56760A1A-48D9-4DEA-880A-942AA368A263}" srcOrd="1" destOrd="0" presId="urn:microsoft.com/office/officeart/2017/3/layout/DropPinTimeline"/>
    <dgm:cxn modelId="{0B0DB90A-F0AD-4FE3-B7F8-2D2161E1F35B}" type="presParOf" srcId="{85F03EE2-B6A3-43DD-AFEB-A4D6849E2D42}" destId="{C4CFA14E-5D05-4C5F-B7BC-E3FC2E0C3036}" srcOrd="2" destOrd="0" presId="urn:microsoft.com/office/officeart/2017/3/layout/DropPinTimeline"/>
    <dgm:cxn modelId="{15529412-C0B5-4449-AC0D-F274E86036AD}" type="presParOf" srcId="{85F03EE2-B6A3-43DD-AFEB-A4D6849E2D42}" destId="{B63BB446-8CD4-4382-A1F4-AD3DD14D7DE3}" srcOrd="3" destOrd="0" presId="urn:microsoft.com/office/officeart/2017/3/layout/DropPinTimeline"/>
    <dgm:cxn modelId="{B0A7CC43-8130-45E5-AEE9-04F2C7953CF5}" type="presParOf" srcId="{85F03EE2-B6A3-43DD-AFEB-A4D6849E2D42}" destId="{51FD3B1B-4CCB-4E33-9B60-24CCA3645A8B}" srcOrd="4" destOrd="0" presId="urn:microsoft.com/office/officeart/2017/3/layout/DropPinTimeline"/>
    <dgm:cxn modelId="{D4CBC58C-D758-474B-9DDC-10BC299AD40E}" type="presParOf" srcId="{85F03EE2-B6A3-43DD-AFEB-A4D6849E2D42}" destId="{F6739C75-04B6-4958-8688-5F90E2FE24EC}" srcOrd="5" destOrd="0" presId="urn:microsoft.com/office/officeart/2017/3/layout/DropPinTimeline"/>
    <dgm:cxn modelId="{ACC599DA-80AB-44BD-9122-654383DE327B}" type="presParOf" srcId="{6F8DBD93-ECAD-48AB-9CC2-4C3AF1F1FFFD}" destId="{B16C5347-C298-40C0-AFEF-3B8D61D826CA}" srcOrd="5" destOrd="0" presId="urn:microsoft.com/office/officeart/2017/3/layout/DropPinTimeline"/>
    <dgm:cxn modelId="{A9BFBF2D-2098-4E48-9509-DB59E8DB1983}" type="presParOf" srcId="{6F8DBD93-ECAD-48AB-9CC2-4C3AF1F1FFFD}" destId="{80A5E91A-F8EA-42C8-A701-8C72BEC5805D}" srcOrd="6" destOrd="0" presId="urn:microsoft.com/office/officeart/2017/3/layout/DropPinTimeline"/>
    <dgm:cxn modelId="{7A606ED6-56B6-47D9-9DE0-DF4A4FF30D4B}" type="presParOf" srcId="{80A5E91A-F8EA-42C8-A701-8C72BEC5805D}" destId="{A09C1363-1325-472B-BA02-CE5A5C90E704}" srcOrd="0" destOrd="0" presId="urn:microsoft.com/office/officeart/2017/3/layout/DropPinTimeline"/>
    <dgm:cxn modelId="{C77267A3-6F88-4EBC-913F-F1EF917282F5}" type="presParOf" srcId="{80A5E91A-F8EA-42C8-A701-8C72BEC5805D}" destId="{8AD48E88-72D8-4BE3-AAEB-38AFAB020B87}" srcOrd="1" destOrd="0" presId="urn:microsoft.com/office/officeart/2017/3/layout/DropPinTimeline"/>
    <dgm:cxn modelId="{52FED1BF-5D57-44A5-8D80-BE359777ECAC}" type="presParOf" srcId="{8AD48E88-72D8-4BE3-AAEB-38AFAB020B87}" destId="{33E3D132-1ADE-4739-9F48-F22F846DF57B}" srcOrd="0" destOrd="0" presId="urn:microsoft.com/office/officeart/2017/3/layout/DropPinTimeline"/>
    <dgm:cxn modelId="{419E4299-9CFA-4171-9FE5-166E8459F526}" type="presParOf" srcId="{8AD48E88-72D8-4BE3-AAEB-38AFAB020B87}" destId="{BF8B8FF7-55A2-4938-B63F-8EBD14B21339}" srcOrd="1" destOrd="0" presId="urn:microsoft.com/office/officeart/2017/3/layout/DropPinTimeline"/>
    <dgm:cxn modelId="{06A6FABC-7D16-4730-9DBD-28958C80CAD2}" type="presParOf" srcId="{80A5E91A-F8EA-42C8-A701-8C72BEC5805D}" destId="{B5790555-BC9A-4356-B38C-558E599D8645}" srcOrd="2" destOrd="0" presId="urn:microsoft.com/office/officeart/2017/3/layout/DropPinTimeline"/>
    <dgm:cxn modelId="{12DAADC0-7F79-48FD-8156-00D32C6FB536}" type="presParOf" srcId="{80A5E91A-F8EA-42C8-A701-8C72BEC5805D}" destId="{5F10DDB3-9A44-41B7-B164-F3C8578F1BF3}" srcOrd="3" destOrd="0" presId="urn:microsoft.com/office/officeart/2017/3/layout/DropPinTimeline"/>
    <dgm:cxn modelId="{C5AB0849-9150-4FE7-BEF2-28E16A82EF87}" type="presParOf" srcId="{80A5E91A-F8EA-42C8-A701-8C72BEC5805D}" destId="{24D61B59-53FA-4075-9194-CD052D41CDEB}" srcOrd="4" destOrd="0" presId="urn:microsoft.com/office/officeart/2017/3/layout/DropPinTimeline"/>
    <dgm:cxn modelId="{93D53AD1-2552-4F17-84E4-AEEAAAF4C257}" type="presParOf" srcId="{80A5E91A-F8EA-42C8-A701-8C72BEC5805D}" destId="{DEE02638-8562-4FC8-A499-B36918C0D6E8}" srcOrd="5" destOrd="0" presId="urn:microsoft.com/office/officeart/2017/3/layout/DropPinTimeline"/>
    <dgm:cxn modelId="{4C55280C-72C2-4783-943E-82AC89F6C201}" type="presParOf" srcId="{6F8DBD93-ECAD-48AB-9CC2-4C3AF1F1FFFD}" destId="{628C56AF-984C-4683-9C85-C6818E3A5C77}" srcOrd="7" destOrd="0" presId="urn:microsoft.com/office/officeart/2017/3/layout/DropPinTimeline"/>
    <dgm:cxn modelId="{D4CB848B-0150-4EA5-8E77-287B6EFE86B2}" type="presParOf" srcId="{6F8DBD93-ECAD-48AB-9CC2-4C3AF1F1FFFD}" destId="{76E89B6D-2C27-426F-A91C-1E48C1D253EA}" srcOrd="8" destOrd="0" presId="urn:microsoft.com/office/officeart/2017/3/layout/DropPinTimeline"/>
    <dgm:cxn modelId="{8122016D-078E-41E7-957E-931E811FA2E1}" type="presParOf" srcId="{76E89B6D-2C27-426F-A91C-1E48C1D253EA}" destId="{7EA0C37B-B4AE-453B-B389-B6DB43884AD7}" srcOrd="0" destOrd="0" presId="urn:microsoft.com/office/officeart/2017/3/layout/DropPinTimeline"/>
    <dgm:cxn modelId="{529F5AD7-DAC7-4DAD-96B4-9071708C3142}" type="presParOf" srcId="{76E89B6D-2C27-426F-A91C-1E48C1D253EA}" destId="{D315885C-1DB0-47EB-ACBB-9D9D00FBBDFD}" srcOrd="1" destOrd="0" presId="urn:microsoft.com/office/officeart/2017/3/layout/DropPinTimeline"/>
    <dgm:cxn modelId="{ABD6F0B8-DEDE-471D-9E9C-10C6961C079B}" type="presParOf" srcId="{D315885C-1DB0-47EB-ACBB-9D9D00FBBDFD}" destId="{32D5FDE4-0C65-45C2-8F08-5431425A0FC6}" srcOrd="0" destOrd="0" presId="urn:microsoft.com/office/officeart/2017/3/layout/DropPinTimeline"/>
    <dgm:cxn modelId="{62F01E25-1A61-4483-9922-FF3C9501DA85}" type="presParOf" srcId="{D315885C-1DB0-47EB-ACBB-9D9D00FBBDFD}" destId="{3B101DC3-94F5-4FB1-9DBC-B9E44C8CD82E}" srcOrd="1" destOrd="0" presId="urn:microsoft.com/office/officeart/2017/3/layout/DropPinTimeline"/>
    <dgm:cxn modelId="{D6813C17-EB58-482F-A4CA-252CC2D89882}" type="presParOf" srcId="{76E89B6D-2C27-426F-A91C-1E48C1D253EA}" destId="{A0466804-0EEC-49FC-8FD8-C45444F73010}" srcOrd="2" destOrd="0" presId="urn:microsoft.com/office/officeart/2017/3/layout/DropPinTimeline"/>
    <dgm:cxn modelId="{80D2D508-18E7-4E91-B1E8-85AB51E9B11B}" type="presParOf" srcId="{76E89B6D-2C27-426F-A91C-1E48C1D253EA}" destId="{905D3B76-67EC-4EEE-8CD2-1A28CF299C64}" srcOrd="3" destOrd="0" presId="urn:microsoft.com/office/officeart/2017/3/layout/DropPinTimeline"/>
    <dgm:cxn modelId="{3F8412BF-C474-4A6D-B3ED-AC27D6FFA72B}" type="presParOf" srcId="{76E89B6D-2C27-426F-A91C-1E48C1D253EA}" destId="{77CBFAA7-8B87-4AAC-B107-2BD6EF66F776}" srcOrd="4" destOrd="0" presId="urn:microsoft.com/office/officeart/2017/3/layout/DropPinTimeline"/>
    <dgm:cxn modelId="{423B063B-089F-4A43-9DBC-8D9FE2673A8C}" type="presParOf" srcId="{76E89B6D-2C27-426F-A91C-1E48C1D253EA}" destId="{40A3572F-D713-4977-B6BA-03EEB3DD2C18}" srcOrd="5" destOrd="0" presId="urn:microsoft.com/office/officeart/2017/3/layout/DropPinTimeline"/>
    <dgm:cxn modelId="{A80CD1C6-D909-4BBF-8CA8-D2260C4B4D02}" type="presParOf" srcId="{6F8DBD93-ECAD-48AB-9CC2-4C3AF1F1FFFD}" destId="{51F7273B-5B88-4919-9998-104F71A75049}" srcOrd="9" destOrd="0" presId="urn:microsoft.com/office/officeart/2017/3/layout/DropPinTimeline"/>
    <dgm:cxn modelId="{B2850619-0DD8-4257-8192-C68B53371E25}" type="presParOf" srcId="{6F8DBD93-ECAD-48AB-9CC2-4C3AF1F1FFFD}" destId="{F4D90FA3-97E5-4D58-80CE-A7464C37BB1D}" srcOrd="10" destOrd="0" presId="urn:microsoft.com/office/officeart/2017/3/layout/DropPinTimeline"/>
    <dgm:cxn modelId="{342A07B6-4035-4E08-B3C2-D8932789C371}" type="presParOf" srcId="{F4D90FA3-97E5-4D58-80CE-A7464C37BB1D}" destId="{B1DB65FC-AB90-4D11-9C9B-DE151053BF3B}" srcOrd="0" destOrd="0" presId="urn:microsoft.com/office/officeart/2017/3/layout/DropPinTimeline"/>
    <dgm:cxn modelId="{1DFF2066-1078-495A-AD1C-C4F3F8AAB40C}" type="presParOf" srcId="{F4D90FA3-97E5-4D58-80CE-A7464C37BB1D}" destId="{92F3B17B-870A-4D6A-83F8-C288AF943BE4}" srcOrd="1" destOrd="0" presId="urn:microsoft.com/office/officeart/2017/3/layout/DropPinTimeline"/>
    <dgm:cxn modelId="{188D2A5B-9B34-41E3-89F0-8CAD44601734}" type="presParOf" srcId="{92F3B17B-870A-4D6A-83F8-C288AF943BE4}" destId="{2FBDF902-F67D-41FA-A8DD-8046911044D3}" srcOrd="0" destOrd="0" presId="urn:microsoft.com/office/officeart/2017/3/layout/DropPinTimeline"/>
    <dgm:cxn modelId="{CBF8801D-C505-4F5C-8223-77E515F60959}" type="presParOf" srcId="{92F3B17B-870A-4D6A-83F8-C288AF943BE4}" destId="{BEDF7ACF-B0FD-4913-B35D-2F9FC651E01C}" srcOrd="1" destOrd="0" presId="urn:microsoft.com/office/officeart/2017/3/layout/DropPinTimeline"/>
    <dgm:cxn modelId="{1B07C7F5-BA98-45FF-9FD6-9D5AB8D421E1}" type="presParOf" srcId="{F4D90FA3-97E5-4D58-80CE-A7464C37BB1D}" destId="{58DAB29B-E093-4D23-82E7-5CC1F7BB8F40}" srcOrd="2" destOrd="0" presId="urn:microsoft.com/office/officeart/2017/3/layout/DropPinTimeline"/>
    <dgm:cxn modelId="{4597D8AD-7C0B-484C-8B47-3A21C9B61D05}" type="presParOf" srcId="{F4D90FA3-97E5-4D58-80CE-A7464C37BB1D}" destId="{613ABE60-99BC-483E-966A-2DBDA1943BD4}" srcOrd="3" destOrd="0" presId="urn:microsoft.com/office/officeart/2017/3/layout/DropPinTimeline"/>
    <dgm:cxn modelId="{DE8CE056-AE5E-4F94-BF9C-A9BD2A0B09C0}" type="presParOf" srcId="{F4D90FA3-97E5-4D58-80CE-A7464C37BB1D}" destId="{6DF4F4A3-5887-4650-B8FD-FA21FAC2869E}" srcOrd="4" destOrd="0" presId="urn:microsoft.com/office/officeart/2017/3/layout/DropPinTimeline"/>
    <dgm:cxn modelId="{514CEE47-7E5A-4432-9548-67D948C1175E}" type="presParOf" srcId="{F4D90FA3-97E5-4D58-80CE-A7464C37BB1D}" destId="{B356E34A-2621-450C-A6A1-49347192DA1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D9E40-B4E3-45B4-926E-4773C322DE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249766-815D-465C-AAD5-9CE8472E4039}">
      <dgm:prSet/>
      <dgm:spPr/>
      <dgm:t>
        <a:bodyPr/>
        <a:lstStyle/>
        <a:p>
          <a:r>
            <a:rPr lang="en-US" b="1" dirty="0"/>
            <a:t>Purpose:</a:t>
          </a:r>
          <a:endParaRPr lang="en-US" dirty="0"/>
        </a:p>
      </dgm:t>
    </dgm:pt>
    <dgm:pt modelId="{1C58115A-8294-4C6D-9457-E041ACA73CF4}" type="parTrans" cxnId="{BA6AD8C6-2662-4C40-BEE8-C3DA22727775}">
      <dgm:prSet/>
      <dgm:spPr/>
      <dgm:t>
        <a:bodyPr/>
        <a:lstStyle/>
        <a:p>
          <a:endParaRPr lang="en-US"/>
        </a:p>
      </dgm:t>
    </dgm:pt>
    <dgm:pt modelId="{22C2F353-6C23-4BAE-888B-A9B00E7095C1}" type="sibTrans" cxnId="{BA6AD8C6-2662-4C40-BEE8-C3DA22727775}">
      <dgm:prSet/>
      <dgm:spPr/>
      <dgm:t>
        <a:bodyPr/>
        <a:lstStyle/>
        <a:p>
          <a:endParaRPr lang="en-US"/>
        </a:p>
      </dgm:t>
    </dgm:pt>
    <dgm:pt modelId="{2BD1AA5A-E9CC-42BA-B244-7755D02971BC}">
      <dgm:prSet/>
      <dgm:spPr/>
      <dgm:t>
        <a:bodyPr/>
        <a:lstStyle/>
        <a:p>
          <a:r>
            <a:rPr lang="en-US" dirty="0"/>
            <a:t>To provide information and evidence-based </a:t>
          </a:r>
          <a:r>
            <a:rPr lang="en-US" b="1" dirty="0"/>
            <a:t>practices to faculty for implementing </a:t>
          </a:r>
          <a:r>
            <a:rPr lang="en-US" dirty="0"/>
            <a:t>the </a:t>
          </a:r>
          <a:r>
            <a:rPr lang="en-US" dirty="0" err="1"/>
            <a:t>EdSp</a:t>
          </a:r>
          <a:r>
            <a:rPr lang="en-US" dirty="0"/>
            <a:t> CalTPA.</a:t>
          </a:r>
        </a:p>
      </dgm:t>
    </dgm:pt>
    <dgm:pt modelId="{6EBD85B9-7F73-41A4-A360-487F8E9DFB75}" type="parTrans" cxnId="{8BF6C811-81E5-4B19-808C-FB8B4C8C5EB1}">
      <dgm:prSet/>
      <dgm:spPr/>
      <dgm:t>
        <a:bodyPr/>
        <a:lstStyle/>
        <a:p>
          <a:endParaRPr lang="en-US"/>
        </a:p>
      </dgm:t>
    </dgm:pt>
    <dgm:pt modelId="{8678CAA5-BB28-433A-96FE-2D287F3885EF}" type="sibTrans" cxnId="{8BF6C811-81E5-4B19-808C-FB8B4C8C5EB1}">
      <dgm:prSet/>
      <dgm:spPr/>
      <dgm:t>
        <a:bodyPr/>
        <a:lstStyle/>
        <a:p>
          <a:endParaRPr lang="en-US"/>
        </a:p>
      </dgm:t>
    </dgm:pt>
    <dgm:pt modelId="{3CA68395-09AA-4A3F-92AE-5A615CC28521}">
      <dgm:prSet/>
      <dgm:spPr/>
      <dgm:t>
        <a:bodyPr/>
        <a:lstStyle/>
        <a:p>
          <a:r>
            <a:rPr lang="en-US" dirty="0"/>
            <a:t>To provide an overview of the </a:t>
          </a:r>
          <a:r>
            <a:rPr lang="en-US" b="1" dirty="0"/>
            <a:t>resources, information, and use of the assessment materials</a:t>
          </a:r>
          <a:r>
            <a:rPr lang="en-US" dirty="0"/>
            <a:t> for supporting candidates.</a:t>
          </a:r>
        </a:p>
      </dgm:t>
    </dgm:pt>
    <dgm:pt modelId="{C047B10E-041E-4E4F-9088-E94A1C27FAC4}" type="parTrans" cxnId="{8497A067-32E0-4EF3-BA79-F8A4A7908C8E}">
      <dgm:prSet/>
      <dgm:spPr/>
      <dgm:t>
        <a:bodyPr/>
        <a:lstStyle/>
        <a:p>
          <a:endParaRPr lang="en-US"/>
        </a:p>
      </dgm:t>
    </dgm:pt>
    <dgm:pt modelId="{E4B8AA5E-28AA-4567-8A73-96F1F6C4822B}" type="sibTrans" cxnId="{8497A067-32E0-4EF3-BA79-F8A4A7908C8E}">
      <dgm:prSet/>
      <dgm:spPr/>
      <dgm:t>
        <a:bodyPr/>
        <a:lstStyle/>
        <a:p>
          <a:endParaRPr lang="en-US"/>
        </a:p>
      </dgm:t>
    </dgm:pt>
    <dgm:pt modelId="{572CA385-E561-459C-AA47-B09711E7684B}" type="pres">
      <dgm:prSet presAssocID="{D8DD9E40-B4E3-45B4-926E-4773C322DE61}" presName="linear" presStyleCnt="0">
        <dgm:presLayoutVars>
          <dgm:animLvl val="lvl"/>
          <dgm:resizeHandles val="exact"/>
        </dgm:presLayoutVars>
      </dgm:prSet>
      <dgm:spPr/>
    </dgm:pt>
    <dgm:pt modelId="{1B143CB0-430C-479A-86A0-BF08B3A62D48}" type="pres">
      <dgm:prSet presAssocID="{DD249766-815D-465C-AAD5-9CE8472E4039}" presName="parentText" presStyleLbl="node1" presStyleIdx="0" presStyleCnt="1">
        <dgm:presLayoutVars>
          <dgm:chMax val="0"/>
          <dgm:bulletEnabled val="1"/>
        </dgm:presLayoutVars>
      </dgm:prSet>
      <dgm:spPr/>
    </dgm:pt>
    <dgm:pt modelId="{262C0BCE-81F7-4C46-BB9D-994A2ECDE325}" type="pres">
      <dgm:prSet presAssocID="{DD249766-815D-465C-AAD5-9CE8472E4039}" presName="childText" presStyleLbl="revTx" presStyleIdx="0" presStyleCnt="1">
        <dgm:presLayoutVars>
          <dgm:bulletEnabled val="1"/>
        </dgm:presLayoutVars>
      </dgm:prSet>
      <dgm:spPr/>
    </dgm:pt>
  </dgm:ptLst>
  <dgm:cxnLst>
    <dgm:cxn modelId="{8BF6C811-81E5-4B19-808C-FB8B4C8C5EB1}" srcId="{DD249766-815D-465C-AAD5-9CE8472E4039}" destId="{2BD1AA5A-E9CC-42BA-B244-7755D02971BC}" srcOrd="0" destOrd="0" parTransId="{6EBD85B9-7F73-41A4-A360-487F8E9DFB75}" sibTransId="{8678CAA5-BB28-433A-96FE-2D287F3885EF}"/>
    <dgm:cxn modelId="{7C2C9C2F-3933-41B8-8391-5523D27EC354}" type="presOf" srcId="{DD249766-815D-465C-AAD5-9CE8472E4039}" destId="{1B143CB0-430C-479A-86A0-BF08B3A62D48}" srcOrd="0" destOrd="0" presId="urn:microsoft.com/office/officeart/2005/8/layout/vList2"/>
    <dgm:cxn modelId="{8497A067-32E0-4EF3-BA79-F8A4A7908C8E}" srcId="{DD249766-815D-465C-AAD5-9CE8472E4039}" destId="{3CA68395-09AA-4A3F-92AE-5A615CC28521}" srcOrd="1" destOrd="0" parTransId="{C047B10E-041E-4E4F-9088-E94A1C27FAC4}" sibTransId="{E4B8AA5E-28AA-4567-8A73-96F1F6C4822B}"/>
    <dgm:cxn modelId="{80215D7D-CD96-4256-B285-823B24EE3AFF}" type="presOf" srcId="{D8DD9E40-B4E3-45B4-926E-4773C322DE61}" destId="{572CA385-E561-459C-AA47-B09711E7684B}" srcOrd="0" destOrd="0" presId="urn:microsoft.com/office/officeart/2005/8/layout/vList2"/>
    <dgm:cxn modelId="{C55BE8B8-25D2-4C56-A0F9-0BF78BF36624}" type="presOf" srcId="{2BD1AA5A-E9CC-42BA-B244-7755D02971BC}" destId="{262C0BCE-81F7-4C46-BB9D-994A2ECDE325}" srcOrd="0" destOrd="0" presId="urn:microsoft.com/office/officeart/2005/8/layout/vList2"/>
    <dgm:cxn modelId="{BA6AD8C6-2662-4C40-BEE8-C3DA22727775}" srcId="{D8DD9E40-B4E3-45B4-926E-4773C322DE61}" destId="{DD249766-815D-465C-AAD5-9CE8472E4039}" srcOrd="0" destOrd="0" parTransId="{1C58115A-8294-4C6D-9457-E041ACA73CF4}" sibTransId="{22C2F353-6C23-4BAE-888B-A9B00E7095C1}"/>
    <dgm:cxn modelId="{FD33D5E4-8CD6-4EB7-B5E7-25BBED45FE8E}" type="presOf" srcId="{3CA68395-09AA-4A3F-92AE-5A615CC28521}" destId="{262C0BCE-81F7-4C46-BB9D-994A2ECDE325}" srcOrd="0" destOrd="1" presId="urn:microsoft.com/office/officeart/2005/8/layout/vList2"/>
    <dgm:cxn modelId="{EAF08FAF-E8E3-4FD7-87D9-8D96AB196E64}" type="presParOf" srcId="{572CA385-E561-459C-AA47-B09711E7684B}" destId="{1B143CB0-430C-479A-86A0-BF08B3A62D48}" srcOrd="0" destOrd="0" presId="urn:microsoft.com/office/officeart/2005/8/layout/vList2"/>
    <dgm:cxn modelId="{E16310C6-8F7A-4F78-9DD6-1B9405AB1E71}" type="presParOf" srcId="{572CA385-E561-459C-AA47-B09711E7684B}" destId="{262C0BCE-81F7-4C46-BB9D-994A2ECDE32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443545-B770-47C8-A72C-37F425BC34D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297783C-4194-404D-BA9D-9FDC3EDE8272}">
      <dgm:prSet/>
      <dgm:spPr/>
      <dgm:t>
        <a:bodyPr/>
        <a:lstStyle/>
        <a:p>
          <a:r>
            <a:rPr lang="en-US"/>
            <a:t>Deans, Department Chairs</a:t>
          </a:r>
        </a:p>
      </dgm:t>
    </dgm:pt>
    <dgm:pt modelId="{5607FB8E-7D88-47B8-9A02-8B5923C36568}" type="parTrans" cxnId="{9738BF09-4321-4B28-8B64-F02F9D82167D}">
      <dgm:prSet/>
      <dgm:spPr/>
      <dgm:t>
        <a:bodyPr/>
        <a:lstStyle/>
        <a:p>
          <a:endParaRPr lang="en-US"/>
        </a:p>
      </dgm:t>
    </dgm:pt>
    <dgm:pt modelId="{1EEBDD4B-1148-433F-A879-AEAA508FC723}" type="sibTrans" cxnId="{9738BF09-4321-4B28-8B64-F02F9D82167D}">
      <dgm:prSet/>
      <dgm:spPr/>
      <dgm:t>
        <a:bodyPr/>
        <a:lstStyle/>
        <a:p>
          <a:endParaRPr lang="en-US"/>
        </a:p>
      </dgm:t>
    </dgm:pt>
    <dgm:pt modelId="{6FA701B2-D078-4281-B398-D4C78606C987}">
      <dgm:prSet/>
      <dgm:spPr/>
      <dgm:t>
        <a:bodyPr/>
        <a:lstStyle/>
        <a:p>
          <a:r>
            <a:rPr lang="en-US"/>
            <a:t>Superintendents, Asst. Superintendents, Directors</a:t>
          </a:r>
        </a:p>
      </dgm:t>
    </dgm:pt>
    <dgm:pt modelId="{AD60262D-7D13-4EC0-AF22-F82E6817D73D}" type="parTrans" cxnId="{9EC4099E-44BA-4171-B010-6261435A0F9D}">
      <dgm:prSet/>
      <dgm:spPr/>
      <dgm:t>
        <a:bodyPr/>
        <a:lstStyle/>
        <a:p>
          <a:endParaRPr lang="en-US"/>
        </a:p>
      </dgm:t>
    </dgm:pt>
    <dgm:pt modelId="{A98C9E0D-22B7-43F4-BACF-85CD244D560B}" type="sibTrans" cxnId="{9EC4099E-44BA-4171-B010-6261435A0F9D}">
      <dgm:prSet/>
      <dgm:spPr/>
      <dgm:t>
        <a:bodyPr/>
        <a:lstStyle/>
        <a:p>
          <a:endParaRPr lang="en-US"/>
        </a:p>
      </dgm:t>
    </dgm:pt>
    <dgm:pt modelId="{A84DE3CB-6873-457D-ABB9-CD212384DD2E}">
      <dgm:prSet/>
      <dgm:spPr/>
      <dgm:t>
        <a:bodyPr/>
        <a:lstStyle/>
        <a:p>
          <a:r>
            <a:rPr lang="en-US"/>
            <a:t>CalTPA Program Coordinators</a:t>
          </a:r>
        </a:p>
      </dgm:t>
    </dgm:pt>
    <dgm:pt modelId="{4A2C8ED3-B6F4-4473-9F6E-1D2DFB2749E7}" type="parTrans" cxnId="{8763A8FB-18D8-460D-A732-B72AE3E4172B}">
      <dgm:prSet/>
      <dgm:spPr/>
      <dgm:t>
        <a:bodyPr/>
        <a:lstStyle/>
        <a:p>
          <a:endParaRPr lang="en-US"/>
        </a:p>
      </dgm:t>
    </dgm:pt>
    <dgm:pt modelId="{2FED5C41-198F-42E8-8E50-275BDC9E416A}" type="sibTrans" cxnId="{8763A8FB-18D8-460D-A732-B72AE3E4172B}">
      <dgm:prSet/>
      <dgm:spPr/>
      <dgm:t>
        <a:bodyPr/>
        <a:lstStyle/>
        <a:p>
          <a:endParaRPr lang="en-US"/>
        </a:p>
      </dgm:t>
    </dgm:pt>
    <dgm:pt modelId="{FC33715E-D884-43B2-8772-C5860E747844}">
      <dgm:prSet/>
      <dgm:spPr/>
      <dgm:t>
        <a:bodyPr/>
        <a:lstStyle/>
        <a:p>
          <a:r>
            <a:rPr lang="en-US"/>
            <a:t>Course instructors</a:t>
          </a:r>
        </a:p>
      </dgm:t>
    </dgm:pt>
    <dgm:pt modelId="{1CD3A659-CC8C-4D1D-9803-65D059E0D9B6}" type="parTrans" cxnId="{D8534BE6-FB01-4878-973D-C244F1C9539E}">
      <dgm:prSet/>
      <dgm:spPr/>
      <dgm:t>
        <a:bodyPr/>
        <a:lstStyle/>
        <a:p>
          <a:endParaRPr lang="en-US"/>
        </a:p>
      </dgm:t>
    </dgm:pt>
    <dgm:pt modelId="{7436100E-4DBF-4318-B878-1B637724131A}" type="sibTrans" cxnId="{D8534BE6-FB01-4878-973D-C244F1C9539E}">
      <dgm:prSet/>
      <dgm:spPr/>
      <dgm:t>
        <a:bodyPr/>
        <a:lstStyle/>
        <a:p>
          <a:endParaRPr lang="en-US"/>
        </a:p>
      </dgm:t>
    </dgm:pt>
    <dgm:pt modelId="{40EEEE39-070D-421B-BD7F-80AD8FD6E183}">
      <dgm:prSet/>
      <dgm:spPr/>
      <dgm:t>
        <a:bodyPr/>
        <a:lstStyle/>
        <a:p>
          <a:r>
            <a:rPr lang="en-US"/>
            <a:t>Field supervisors</a:t>
          </a:r>
        </a:p>
      </dgm:t>
    </dgm:pt>
    <dgm:pt modelId="{4EFDC615-69E1-41A6-805B-A9F817B0FFDD}" type="parTrans" cxnId="{F7D942B1-8E23-42A1-9562-516939F1E75D}">
      <dgm:prSet/>
      <dgm:spPr/>
      <dgm:t>
        <a:bodyPr/>
        <a:lstStyle/>
        <a:p>
          <a:endParaRPr lang="en-US"/>
        </a:p>
      </dgm:t>
    </dgm:pt>
    <dgm:pt modelId="{5338F6D7-FB60-4AB2-B819-9E10690822D5}" type="sibTrans" cxnId="{F7D942B1-8E23-42A1-9562-516939F1E75D}">
      <dgm:prSet/>
      <dgm:spPr/>
      <dgm:t>
        <a:bodyPr/>
        <a:lstStyle/>
        <a:p>
          <a:endParaRPr lang="en-US"/>
        </a:p>
      </dgm:t>
    </dgm:pt>
    <dgm:pt modelId="{41650346-F7E9-4E8F-93FF-182CE37B9172}">
      <dgm:prSet/>
      <dgm:spPr/>
      <dgm:t>
        <a:bodyPr/>
        <a:lstStyle/>
        <a:p>
          <a:r>
            <a:rPr lang="en-US"/>
            <a:t>Master/Mentor Teachers</a:t>
          </a:r>
        </a:p>
      </dgm:t>
    </dgm:pt>
    <dgm:pt modelId="{56D1369D-48AD-4FDD-A38C-1C3424637E2D}" type="parTrans" cxnId="{DC9D34B6-6A0A-4F6B-A784-0E88D13E1F7D}">
      <dgm:prSet/>
      <dgm:spPr/>
      <dgm:t>
        <a:bodyPr/>
        <a:lstStyle/>
        <a:p>
          <a:endParaRPr lang="en-US"/>
        </a:p>
      </dgm:t>
    </dgm:pt>
    <dgm:pt modelId="{EBE080AB-88CB-4C28-A28E-EC8B803946C3}" type="sibTrans" cxnId="{DC9D34B6-6A0A-4F6B-A784-0E88D13E1F7D}">
      <dgm:prSet/>
      <dgm:spPr/>
      <dgm:t>
        <a:bodyPr/>
        <a:lstStyle/>
        <a:p>
          <a:endParaRPr lang="en-US"/>
        </a:p>
      </dgm:t>
    </dgm:pt>
    <dgm:pt modelId="{F0B47FB8-0233-4430-A1FA-05A064971496}">
      <dgm:prSet/>
      <dgm:spPr/>
      <dgm:t>
        <a:bodyPr/>
        <a:lstStyle/>
        <a:p>
          <a:r>
            <a:rPr lang="en-US"/>
            <a:t>Others who support candidates</a:t>
          </a:r>
        </a:p>
      </dgm:t>
    </dgm:pt>
    <dgm:pt modelId="{052D8432-88EB-4F28-A4EA-E653BF3D3D2B}" type="parTrans" cxnId="{C52B1740-0F88-493A-9204-6ED7AD6ADE88}">
      <dgm:prSet/>
      <dgm:spPr/>
      <dgm:t>
        <a:bodyPr/>
        <a:lstStyle/>
        <a:p>
          <a:endParaRPr lang="en-US"/>
        </a:p>
      </dgm:t>
    </dgm:pt>
    <dgm:pt modelId="{C920FDC9-59DA-4930-9A02-A45B9032D913}" type="sibTrans" cxnId="{C52B1740-0F88-493A-9204-6ED7AD6ADE88}">
      <dgm:prSet/>
      <dgm:spPr/>
      <dgm:t>
        <a:bodyPr/>
        <a:lstStyle/>
        <a:p>
          <a:endParaRPr lang="en-US"/>
        </a:p>
      </dgm:t>
    </dgm:pt>
    <dgm:pt modelId="{1FB39BCD-AFD6-483F-94A6-5D7D690CAA90}" type="pres">
      <dgm:prSet presAssocID="{9D443545-B770-47C8-A72C-37F425BC34DB}" presName="diagram" presStyleCnt="0">
        <dgm:presLayoutVars>
          <dgm:dir/>
          <dgm:resizeHandles val="exact"/>
        </dgm:presLayoutVars>
      </dgm:prSet>
      <dgm:spPr/>
    </dgm:pt>
    <dgm:pt modelId="{68FB799E-020D-45A7-99EF-079A733AC4D4}" type="pres">
      <dgm:prSet presAssocID="{6297783C-4194-404D-BA9D-9FDC3EDE8272}" presName="node" presStyleLbl="node1" presStyleIdx="0" presStyleCnt="7">
        <dgm:presLayoutVars>
          <dgm:bulletEnabled val="1"/>
        </dgm:presLayoutVars>
      </dgm:prSet>
      <dgm:spPr/>
    </dgm:pt>
    <dgm:pt modelId="{D247BB28-6D0F-45C4-BCA7-7C5A6AD934AC}" type="pres">
      <dgm:prSet presAssocID="{1EEBDD4B-1148-433F-A879-AEAA508FC723}" presName="sibTrans" presStyleCnt="0"/>
      <dgm:spPr/>
    </dgm:pt>
    <dgm:pt modelId="{888DC530-83EF-4FCC-A3F1-CD6EF2C36E97}" type="pres">
      <dgm:prSet presAssocID="{6FA701B2-D078-4281-B398-D4C78606C987}" presName="node" presStyleLbl="node1" presStyleIdx="1" presStyleCnt="7">
        <dgm:presLayoutVars>
          <dgm:bulletEnabled val="1"/>
        </dgm:presLayoutVars>
      </dgm:prSet>
      <dgm:spPr/>
    </dgm:pt>
    <dgm:pt modelId="{D16009E2-8595-44BC-9385-81ECC291F8B9}" type="pres">
      <dgm:prSet presAssocID="{A98C9E0D-22B7-43F4-BACF-85CD244D560B}" presName="sibTrans" presStyleCnt="0"/>
      <dgm:spPr/>
    </dgm:pt>
    <dgm:pt modelId="{D2F440CC-F738-4E84-BCC6-C6C090E0A01E}" type="pres">
      <dgm:prSet presAssocID="{A84DE3CB-6873-457D-ABB9-CD212384DD2E}" presName="node" presStyleLbl="node1" presStyleIdx="2" presStyleCnt="7">
        <dgm:presLayoutVars>
          <dgm:bulletEnabled val="1"/>
        </dgm:presLayoutVars>
      </dgm:prSet>
      <dgm:spPr/>
    </dgm:pt>
    <dgm:pt modelId="{7807F308-4B85-44D1-8104-95C45CE5C75A}" type="pres">
      <dgm:prSet presAssocID="{2FED5C41-198F-42E8-8E50-275BDC9E416A}" presName="sibTrans" presStyleCnt="0"/>
      <dgm:spPr/>
    </dgm:pt>
    <dgm:pt modelId="{8131D672-39DF-4E60-96DA-F1075B091121}" type="pres">
      <dgm:prSet presAssocID="{FC33715E-D884-43B2-8772-C5860E747844}" presName="node" presStyleLbl="node1" presStyleIdx="3" presStyleCnt="7">
        <dgm:presLayoutVars>
          <dgm:bulletEnabled val="1"/>
        </dgm:presLayoutVars>
      </dgm:prSet>
      <dgm:spPr/>
    </dgm:pt>
    <dgm:pt modelId="{6078AF7A-2EC9-4B43-B67E-4049A61C1390}" type="pres">
      <dgm:prSet presAssocID="{7436100E-4DBF-4318-B878-1B637724131A}" presName="sibTrans" presStyleCnt="0"/>
      <dgm:spPr/>
    </dgm:pt>
    <dgm:pt modelId="{4E636BC6-C07B-4912-A9C5-83A4E49D68EB}" type="pres">
      <dgm:prSet presAssocID="{40EEEE39-070D-421B-BD7F-80AD8FD6E183}" presName="node" presStyleLbl="node1" presStyleIdx="4" presStyleCnt="7">
        <dgm:presLayoutVars>
          <dgm:bulletEnabled val="1"/>
        </dgm:presLayoutVars>
      </dgm:prSet>
      <dgm:spPr/>
    </dgm:pt>
    <dgm:pt modelId="{3B4C256E-4E54-4A7C-AA62-F5684F412C0A}" type="pres">
      <dgm:prSet presAssocID="{5338F6D7-FB60-4AB2-B819-9E10690822D5}" presName="sibTrans" presStyleCnt="0"/>
      <dgm:spPr/>
    </dgm:pt>
    <dgm:pt modelId="{1FC39FB1-5F86-4043-A9E1-5B7616D745F1}" type="pres">
      <dgm:prSet presAssocID="{41650346-F7E9-4E8F-93FF-182CE37B9172}" presName="node" presStyleLbl="node1" presStyleIdx="5" presStyleCnt="7">
        <dgm:presLayoutVars>
          <dgm:bulletEnabled val="1"/>
        </dgm:presLayoutVars>
      </dgm:prSet>
      <dgm:spPr/>
    </dgm:pt>
    <dgm:pt modelId="{158AF2CE-5E52-42AD-B6E6-9AF7F078FD98}" type="pres">
      <dgm:prSet presAssocID="{EBE080AB-88CB-4C28-A28E-EC8B803946C3}" presName="sibTrans" presStyleCnt="0"/>
      <dgm:spPr/>
    </dgm:pt>
    <dgm:pt modelId="{AD902813-3684-493C-85EF-8D88977438B1}" type="pres">
      <dgm:prSet presAssocID="{F0B47FB8-0233-4430-A1FA-05A064971496}" presName="node" presStyleLbl="node1" presStyleIdx="6" presStyleCnt="7">
        <dgm:presLayoutVars>
          <dgm:bulletEnabled val="1"/>
        </dgm:presLayoutVars>
      </dgm:prSet>
      <dgm:spPr/>
    </dgm:pt>
  </dgm:ptLst>
  <dgm:cxnLst>
    <dgm:cxn modelId="{9738BF09-4321-4B28-8B64-F02F9D82167D}" srcId="{9D443545-B770-47C8-A72C-37F425BC34DB}" destId="{6297783C-4194-404D-BA9D-9FDC3EDE8272}" srcOrd="0" destOrd="0" parTransId="{5607FB8E-7D88-47B8-9A02-8B5923C36568}" sibTransId="{1EEBDD4B-1148-433F-A879-AEAA508FC723}"/>
    <dgm:cxn modelId="{840AC615-EF77-40B8-9FCF-A10629D10D59}" type="presOf" srcId="{40EEEE39-070D-421B-BD7F-80AD8FD6E183}" destId="{4E636BC6-C07B-4912-A9C5-83A4E49D68EB}" srcOrd="0" destOrd="0" presId="urn:microsoft.com/office/officeart/2005/8/layout/default"/>
    <dgm:cxn modelId="{6C45E71D-0770-4522-8E4D-EEBF23402055}" type="presOf" srcId="{FC33715E-D884-43B2-8772-C5860E747844}" destId="{8131D672-39DF-4E60-96DA-F1075B091121}" srcOrd="0" destOrd="0" presId="urn:microsoft.com/office/officeart/2005/8/layout/default"/>
    <dgm:cxn modelId="{067DA424-1577-4EAE-BF74-032E3D3E2185}" type="presOf" srcId="{F0B47FB8-0233-4430-A1FA-05A064971496}" destId="{AD902813-3684-493C-85EF-8D88977438B1}" srcOrd="0" destOrd="0" presId="urn:microsoft.com/office/officeart/2005/8/layout/default"/>
    <dgm:cxn modelId="{3B0C6132-D7C1-4DFF-AB14-CF504E0AFC74}" type="presOf" srcId="{6297783C-4194-404D-BA9D-9FDC3EDE8272}" destId="{68FB799E-020D-45A7-99EF-079A733AC4D4}" srcOrd="0" destOrd="0" presId="urn:microsoft.com/office/officeart/2005/8/layout/default"/>
    <dgm:cxn modelId="{1635663D-9E65-47F3-B10B-BF780D62F4F3}" type="presOf" srcId="{A84DE3CB-6873-457D-ABB9-CD212384DD2E}" destId="{D2F440CC-F738-4E84-BCC6-C6C090E0A01E}" srcOrd="0" destOrd="0" presId="urn:microsoft.com/office/officeart/2005/8/layout/default"/>
    <dgm:cxn modelId="{C52B1740-0F88-493A-9204-6ED7AD6ADE88}" srcId="{9D443545-B770-47C8-A72C-37F425BC34DB}" destId="{F0B47FB8-0233-4430-A1FA-05A064971496}" srcOrd="6" destOrd="0" parTransId="{052D8432-88EB-4F28-A4EA-E653BF3D3D2B}" sibTransId="{C920FDC9-59DA-4930-9A02-A45B9032D913}"/>
    <dgm:cxn modelId="{B422705B-02D9-404C-8768-D515D65A4226}" type="presOf" srcId="{6FA701B2-D078-4281-B398-D4C78606C987}" destId="{888DC530-83EF-4FCC-A3F1-CD6EF2C36E97}" srcOrd="0" destOrd="0" presId="urn:microsoft.com/office/officeart/2005/8/layout/default"/>
    <dgm:cxn modelId="{4633355D-5FEA-4F6D-98AB-3FBC0496C497}" type="presOf" srcId="{9D443545-B770-47C8-A72C-37F425BC34DB}" destId="{1FB39BCD-AFD6-483F-94A6-5D7D690CAA90}" srcOrd="0" destOrd="0" presId="urn:microsoft.com/office/officeart/2005/8/layout/default"/>
    <dgm:cxn modelId="{9EC4099E-44BA-4171-B010-6261435A0F9D}" srcId="{9D443545-B770-47C8-A72C-37F425BC34DB}" destId="{6FA701B2-D078-4281-B398-D4C78606C987}" srcOrd="1" destOrd="0" parTransId="{AD60262D-7D13-4EC0-AF22-F82E6817D73D}" sibTransId="{A98C9E0D-22B7-43F4-BACF-85CD244D560B}"/>
    <dgm:cxn modelId="{F7D942B1-8E23-42A1-9562-516939F1E75D}" srcId="{9D443545-B770-47C8-A72C-37F425BC34DB}" destId="{40EEEE39-070D-421B-BD7F-80AD8FD6E183}" srcOrd="4" destOrd="0" parTransId="{4EFDC615-69E1-41A6-805B-A9F817B0FFDD}" sibTransId="{5338F6D7-FB60-4AB2-B819-9E10690822D5}"/>
    <dgm:cxn modelId="{DC9D34B6-6A0A-4F6B-A784-0E88D13E1F7D}" srcId="{9D443545-B770-47C8-A72C-37F425BC34DB}" destId="{41650346-F7E9-4E8F-93FF-182CE37B9172}" srcOrd="5" destOrd="0" parTransId="{56D1369D-48AD-4FDD-A38C-1C3424637E2D}" sibTransId="{EBE080AB-88CB-4C28-A28E-EC8B803946C3}"/>
    <dgm:cxn modelId="{6A1FA4DB-B8A8-4C31-8FC4-1D663D1B36BD}" type="presOf" srcId="{41650346-F7E9-4E8F-93FF-182CE37B9172}" destId="{1FC39FB1-5F86-4043-A9E1-5B7616D745F1}" srcOrd="0" destOrd="0" presId="urn:microsoft.com/office/officeart/2005/8/layout/default"/>
    <dgm:cxn modelId="{D8534BE6-FB01-4878-973D-C244F1C9539E}" srcId="{9D443545-B770-47C8-A72C-37F425BC34DB}" destId="{FC33715E-D884-43B2-8772-C5860E747844}" srcOrd="3" destOrd="0" parTransId="{1CD3A659-CC8C-4D1D-9803-65D059E0D9B6}" sibTransId="{7436100E-4DBF-4318-B878-1B637724131A}"/>
    <dgm:cxn modelId="{8763A8FB-18D8-460D-A732-B72AE3E4172B}" srcId="{9D443545-B770-47C8-A72C-37F425BC34DB}" destId="{A84DE3CB-6873-457D-ABB9-CD212384DD2E}" srcOrd="2" destOrd="0" parTransId="{4A2C8ED3-B6F4-4473-9F6E-1D2DFB2749E7}" sibTransId="{2FED5C41-198F-42E8-8E50-275BDC9E416A}"/>
    <dgm:cxn modelId="{40A5EA83-6F70-46E6-90D9-3D56D5F460AE}" type="presParOf" srcId="{1FB39BCD-AFD6-483F-94A6-5D7D690CAA90}" destId="{68FB799E-020D-45A7-99EF-079A733AC4D4}" srcOrd="0" destOrd="0" presId="urn:microsoft.com/office/officeart/2005/8/layout/default"/>
    <dgm:cxn modelId="{FCED5535-2DCA-4AC0-97B9-4CD4B87D221E}" type="presParOf" srcId="{1FB39BCD-AFD6-483F-94A6-5D7D690CAA90}" destId="{D247BB28-6D0F-45C4-BCA7-7C5A6AD934AC}" srcOrd="1" destOrd="0" presId="urn:microsoft.com/office/officeart/2005/8/layout/default"/>
    <dgm:cxn modelId="{B1D24FEE-40D0-4094-B06A-1033CA6E1A1B}" type="presParOf" srcId="{1FB39BCD-AFD6-483F-94A6-5D7D690CAA90}" destId="{888DC530-83EF-4FCC-A3F1-CD6EF2C36E97}" srcOrd="2" destOrd="0" presId="urn:microsoft.com/office/officeart/2005/8/layout/default"/>
    <dgm:cxn modelId="{51C05484-D642-4DF3-849F-23BEAC66492F}" type="presParOf" srcId="{1FB39BCD-AFD6-483F-94A6-5D7D690CAA90}" destId="{D16009E2-8595-44BC-9385-81ECC291F8B9}" srcOrd="3" destOrd="0" presId="urn:microsoft.com/office/officeart/2005/8/layout/default"/>
    <dgm:cxn modelId="{99E4E7EE-A745-4377-B653-C8D29E26541D}" type="presParOf" srcId="{1FB39BCD-AFD6-483F-94A6-5D7D690CAA90}" destId="{D2F440CC-F738-4E84-BCC6-C6C090E0A01E}" srcOrd="4" destOrd="0" presId="urn:microsoft.com/office/officeart/2005/8/layout/default"/>
    <dgm:cxn modelId="{446E617B-953C-48D2-B076-F08FF6B5164D}" type="presParOf" srcId="{1FB39BCD-AFD6-483F-94A6-5D7D690CAA90}" destId="{7807F308-4B85-44D1-8104-95C45CE5C75A}" srcOrd="5" destOrd="0" presId="urn:microsoft.com/office/officeart/2005/8/layout/default"/>
    <dgm:cxn modelId="{B0689AF5-21BE-45D6-BB20-BC8726CA13B3}" type="presParOf" srcId="{1FB39BCD-AFD6-483F-94A6-5D7D690CAA90}" destId="{8131D672-39DF-4E60-96DA-F1075B091121}" srcOrd="6" destOrd="0" presId="urn:microsoft.com/office/officeart/2005/8/layout/default"/>
    <dgm:cxn modelId="{648E9ABA-D5A2-46DA-A54F-92C99698921B}" type="presParOf" srcId="{1FB39BCD-AFD6-483F-94A6-5D7D690CAA90}" destId="{6078AF7A-2EC9-4B43-B67E-4049A61C1390}" srcOrd="7" destOrd="0" presId="urn:microsoft.com/office/officeart/2005/8/layout/default"/>
    <dgm:cxn modelId="{2B1B5C3A-6E15-4823-A756-D02B1371184B}" type="presParOf" srcId="{1FB39BCD-AFD6-483F-94A6-5D7D690CAA90}" destId="{4E636BC6-C07B-4912-A9C5-83A4E49D68EB}" srcOrd="8" destOrd="0" presId="urn:microsoft.com/office/officeart/2005/8/layout/default"/>
    <dgm:cxn modelId="{46B72CC6-2AEC-47C4-924A-E034A8A2F881}" type="presParOf" srcId="{1FB39BCD-AFD6-483F-94A6-5D7D690CAA90}" destId="{3B4C256E-4E54-4A7C-AA62-F5684F412C0A}" srcOrd="9" destOrd="0" presId="urn:microsoft.com/office/officeart/2005/8/layout/default"/>
    <dgm:cxn modelId="{01F471D4-9922-4873-8BAA-27B57ABC7301}" type="presParOf" srcId="{1FB39BCD-AFD6-483F-94A6-5D7D690CAA90}" destId="{1FC39FB1-5F86-4043-A9E1-5B7616D745F1}" srcOrd="10" destOrd="0" presId="urn:microsoft.com/office/officeart/2005/8/layout/default"/>
    <dgm:cxn modelId="{E2B2F5A6-ABAE-4B3C-A02C-A8153457E5F2}" type="presParOf" srcId="{1FB39BCD-AFD6-483F-94A6-5D7D690CAA90}" destId="{158AF2CE-5E52-42AD-B6E6-9AF7F078FD98}" srcOrd="11" destOrd="0" presId="urn:microsoft.com/office/officeart/2005/8/layout/default"/>
    <dgm:cxn modelId="{FFA07608-67E3-423C-9238-122B98355690}" type="presParOf" srcId="{1FB39BCD-AFD6-483F-94A6-5D7D690CAA90}" destId="{AD902813-3684-493C-85EF-8D88977438B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F9CE3E-F874-4C62-BCD2-6636FCA5727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C98F463-F416-411C-9CB5-7000FD8B8E7A}">
      <dgm:prSet/>
      <dgm:spPr/>
      <dgm:t>
        <a:bodyPr/>
        <a:lstStyle/>
        <a:p>
          <a:r>
            <a:rPr lang="en-US"/>
            <a:t>Submission deadline: December 31, 2020</a:t>
          </a:r>
        </a:p>
      </dgm:t>
    </dgm:pt>
    <dgm:pt modelId="{3208DEC1-1429-4E6D-979B-1FC7A11CC96E}" type="parTrans" cxnId="{0BABFACD-7D98-4F37-B1D7-CACD6B7D7B82}">
      <dgm:prSet/>
      <dgm:spPr/>
      <dgm:t>
        <a:bodyPr/>
        <a:lstStyle/>
        <a:p>
          <a:endParaRPr lang="en-US"/>
        </a:p>
      </dgm:t>
    </dgm:pt>
    <dgm:pt modelId="{B09A13BF-5610-4005-B174-38FD9A662E6B}" type="sibTrans" cxnId="{0BABFACD-7D98-4F37-B1D7-CACD6B7D7B82}">
      <dgm:prSet/>
      <dgm:spPr/>
      <dgm:t>
        <a:bodyPr/>
        <a:lstStyle/>
        <a:p>
          <a:endParaRPr lang="en-US"/>
        </a:p>
      </dgm:t>
    </dgm:pt>
    <dgm:pt modelId="{6E84FFD1-9491-4D7C-8C23-EAE14314B5C2}">
      <dgm:prSet/>
      <dgm:spPr/>
      <dgm:t>
        <a:bodyPr/>
        <a:lstStyle/>
        <a:p>
          <a:r>
            <a:rPr lang="en-US"/>
            <a:t>Cycle 1 Scoring: Late-January 2021</a:t>
          </a:r>
        </a:p>
      </dgm:t>
    </dgm:pt>
    <dgm:pt modelId="{D8C82016-20B7-40D8-A070-5923E9A534CA}" type="parTrans" cxnId="{26346D16-6C3C-4B00-9810-AB43F3BE8408}">
      <dgm:prSet/>
      <dgm:spPr/>
      <dgm:t>
        <a:bodyPr/>
        <a:lstStyle/>
        <a:p>
          <a:endParaRPr lang="en-US"/>
        </a:p>
      </dgm:t>
    </dgm:pt>
    <dgm:pt modelId="{CC9BF9E8-B073-4D47-BF06-13EFE50EA96C}" type="sibTrans" cxnId="{26346D16-6C3C-4B00-9810-AB43F3BE8408}">
      <dgm:prSet/>
      <dgm:spPr/>
      <dgm:t>
        <a:bodyPr/>
        <a:lstStyle/>
        <a:p>
          <a:endParaRPr lang="en-US"/>
        </a:p>
      </dgm:t>
    </dgm:pt>
    <dgm:pt modelId="{319500AF-1FF7-4499-9A1F-795FBC0F6038}">
      <dgm:prSet/>
      <dgm:spPr/>
      <dgm:t>
        <a:bodyPr/>
        <a:lstStyle/>
        <a:p>
          <a:r>
            <a:rPr lang="en-US"/>
            <a:t>Plan for 2-3 day sessions for each credential area</a:t>
          </a:r>
        </a:p>
      </dgm:t>
    </dgm:pt>
    <dgm:pt modelId="{F42E2BA1-0526-4DF0-A452-3F33A55960FE}" type="parTrans" cxnId="{6DC3EBB8-CC89-40BC-9265-5F3CB19BA6CE}">
      <dgm:prSet/>
      <dgm:spPr/>
      <dgm:t>
        <a:bodyPr/>
        <a:lstStyle/>
        <a:p>
          <a:endParaRPr lang="en-US"/>
        </a:p>
      </dgm:t>
    </dgm:pt>
    <dgm:pt modelId="{34643425-F7E1-4BDF-B850-91F39635D6F5}" type="sibTrans" cxnId="{6DC3EBB8-CC89-40BC-9265-5F3CB19BA6CE}">
      <dgm:prSet/>
      <dgm:spPr/>
      <dgm:t>
        <a:bodyPr/>
        <a:lstStyle/>
        <a:p>
          <a:endParaRPr lang="en-US"/>
        </a:p>
      </dgm:t>
    </dgm:pt>
    <dgm:pt modelId="{CFA16EFD-6D1C-423F-BE15-0AC2057D3416}">
      <dgm:prSet/>
      <dgm:spPr/>
      <dgm:t>
        <a:bodyPr/>
        <a:lstStyle/>
        <a:p>
          <a:r>
            <a:rPr lang="en-US"/>
            <a:t>Scoring will be conducted online</a:t>
          </a:r>
        </a:p>
      </dgm:t>
    </dgm:pt>
    <dgm:pt modelId="{DEEE4462-F7E1-4265-BD4F-146955B14EFA}" type="parTrans" cxnId="{87FCD6D8-7A27-4194-82EA-75E2E55D2C3D}">
      <dgm:prSet/>
      <dgm:spPr/>
      <dgm:t>
        <a:bodyPr/>
        <a:lstStyle/>
        <a:p>
          <a:endParaRPr lang="en-US"/>
        </a:p>
      </dgm:t>
    </dgm:pt>
    <dgm:pt modelId="{4DE086C7-7EBD-49AE-A648-78BD46224ECC}" type="sibTrans" cxnId="{87FCD6D8-7A27-4194-82EA-75E2E55D2C3D}">
      <dgm:prSet/>
      <dgm:spPr/>
      <dgm:t>
        <a:bodyPr/>
        <a:lstStyle/>
        <a:p>
          <a:endParaRPr lang="en-US"/>
        </a:p>
      </dgm:t>
    </dgm:pt>
    <dgm:pt modelId="{DA0671C9-45DB-47FF-9FF1-196C41E6F7B9}">
      <dgm:prSet/>
      <dgm:spPr/>
      <dgm:t>
        <a:bodyPr/>
        <a:lstStyle/>
        <a:p>
          <a:r>
            <a:rPr lang="en-US" dirty="0"/>
            <a:t>Reviewers will be compensated for their time</a:t>
          </a:r>
        </a:p>
      </dgm:t>
    </dgm:pt>
    <dgm:pt modelId="{0AFA3720-1D47-40EE-8D32-003DF4D78F4F}" type="parTrans" cxnId="{5C804679-AD99-41ED-BF92-1248C55D5382}">
      <dgm:prSet/>
      <dgm:spPr/>
      <dgm:t>
        <a:bodyPr/>
        <a:lstStyle/>
        <a:p>
          <a:endParaRPr lang="en-US"/>
        </a:p>
      </dgm:t>
    </dgm:pt>
    <dgm:pt modelId="{4EB54187-9505-4C82-B1E3-33EA226B95CB}" type="sibTrans" cxnId="{5C804679-AD99-41ED-BF92-1248C55D5382}">
      <dgm:prSet/>
      <dgm:spPr/>
      <dgm:t>
        <a:bodyPr/>
        <a:lstStyle/>
        <a:p>
          <a:endParaRPr lang="en-US"/>
        </a:p>
      </dgm:t>
    </dgm:pt>
    <dgm:pt modelId="{48693FBB-7D49-4928-8E10-9D2E8DF980F5}" type="pres">
      <dgm:prSet presAssocID="{7BF9CE3E-F874-4C62-BCD2-6636FCA5727F}" presName="linear" presStyleCnt="0">
        <dgm:presLayoutVars>
          <dgm:animLvl val="lvl"/>
          <dgm:resizeHandles val="exact"/>
        </dgm:presLayoutVars>
      </dgm:prSet>
      <dgm:spPr/>
    </dgm:pt>
    <dgm:pt modelId="{49FC737A-3B44-4462-A47A-33D948514742}" type="pres">
      <dgm:prSet presAssocID="{5C98F463-F416-411C-9CB5-7000FD8B8E7A}" presName="parentText" presStyleLbl="node1" presStyleIdx="0" presStyleCnt="5">
        <dgm:presLayoutVars>
          <dgm:chMax val="0"/>
          <dgm:bulletEnabled val="1"/>
        </dgm:presLayoutVars>
      </dgm:prSet>
      <dgm:spPr/>
    </dgm:pt>
    <dgm:pt modelId="{B82916B0-5888-4F7D-873C-7644635446AD}" type="pres">
      <dgm:prSet presAssocID="{B09A13BF-5610-4005-B174-38FD9A662E6B}" presName="spacer" presStyleCnt="0"/>
      <dgm:spPr/>
    </dgm:pt>
    <dgm:pt modelId="{E22B66CB-C453-4BBB-9096-16BB6D691791}" type="pres">
      <dgm:prSet presAssocID="{6E84FFD1-9491-4D7C-8C23-EAE14314B5C2}" presName="parentText" presStyleLbl="node1" presStyleIdx="1" presStyleCnt="5">
        <dgm:presLayoutVars>
          <dgm:chMax val="0"/>
          <dgm:bulletEnabled val="1"/>
        </dgm:presLayoutVars>
      </dgm:prSet>
      <dgm:spPr/>
    </dgm:pt>
    <dgm:pt modelId="{D32BFF5A-F0ED-414A-BF3C-70B50E1B73F0}" type="pres">
      <dgm:prSet presAssocID="{CC9BF9E8-B073-4D47-BF06-13EFE50EA96C}" presName="spacer" presStyleCnt="0"/>
      <dgm:spPr/>
    </dgm:pt>
    <dgm:pt modelId="{E3435076-BAE3-4BF6-9847-DFE67E4A22F3}" type="pres">
      <dgm:prSet presAssocID="{319500AF-1FF7-4499-9A1F-795FBC0F6038}" presName="parentText" presStyleLbl="node1" presStyleIdx="2" presStyleCnt="5">
        <dgm:presLayoutVars>
          <dgm:chMax val="0"/>
          <dgm:bulletEnabled val="1"/>
        </dgm:presLayoutVars>
      </dgm:prSet>
      <dgm:spPr/>
    </dgm:pt>
    <dgm:pt modelId="{68C9B5D6-7610-4CB6-903C-155FC0269489}" type="pres">
      <dgm:prSet presAssocID="{34643425-F7E1-4BDF-B850-91F39635D6F5}" presName="spacer" presStyleCnt="0"/>
      <dgm:spPr/>
    </dgm:pt>
    <dgm:pt modelId="{66049F88-608A-47AE-927B-6BB26795A026}" type="pres">
      <dgm:prSet presAssocID="{CFA16EFD-6D1C-423F-BE15-0AC2057D3416}" presName="parentText" presStyleLbl="node1" presStyleIdx="3" presStyleCnt="5">
        <dgm:presLayoutVars>
          <dgm:chMax val="0"/>
          <dgm:bulletEnabled val="1"/>
        </dgm:presLayoutVars>
      </dgm:prSet>
      <dgm:spPr/>
    </dgm:pt>
    <dgm:pt modelId="{229F2A28-B4D0-4F57-8D6B-FCCC6CE204F1}" type="pres">
      <dgm:prSet presAssocID="{4DE086C7-7EBD-49AE-A648-78BD46224ECC}" presName="spacer" presStyleCnt="0"/>
      <dgm:spPr/>
    </dgm:pt>
    <dgm:pt modelId="{CB761B9A-0BF7-4B81-82BF-DE0E04165E37}" type="pres">
      <dgm:prSet presAssocID="{DA0671C9-45DB-47FF-9FF1-196C41E6F7B9}" presName="parentText" presStyleLbl="node1" presStyleIdx="4" presStyleCnt="5">
        <dgm:presLayoutVars>
          <dgm:chMax val="0"/>
          <dgm:bulletEnabled val="1"/>
        </dgm:presLayoutVars>
      </dgm:prSet>
      <dgm:spPr/>
    </dgm:pt>
  </dgm:ptLst>
  <dgm:cxnLst>
    <dgm:cxn modelId="{78E10D10-1E5E-479A-8D11-7D19132B82B8}" type="presOf" srcId="{319500AF-1FF7-4499-9A1F-795FBC0F6038}" destId="{E3435076-BAE3-4BF6-9847-DFE67E4A22F3}" srcOrd="0" destOrd="0" presId="urn:microsoft.com/office/officeart/2005/8/layout/vList2"/>
    <dgm:cxn modelId="{26346D16-6C3C-4B00-9810-AB43F3BE8408}" srcId="{7BF9CE3E-F874-4C62-BCD2-6636FCA5727F}" destId="{6E84FFD1-9491-4D7C-8C23-EAE14314B5C2}" srcOrd="1" destOrd="0" parTransId="{D8C82016-20B7-40D8-A070-5923E9A534CA}" sibTransId="{CC9BF9E8-B073-4D47-BF06-13EFE50EA96C}"/>
    <dgm:cxn modelId="{74005927-E3E7-433A-9917-69E70721AB27}" type="presOf" srcId="{5C98F463-F416-411C-9CB5-7000FD8B8E7A}" destId="{49FC737A-3B44-4462-A47A-33D948514742}" srcOrd="0" destOrd="0" presId="urn:microsoft.com/office/officeart/2005/8/layout/vList2"/>
    <dgm:cxn modelId="{4822E627-A3C1-4351-A324-E3798106F4C1}" type="presOf" srcId="{DA0671C9-45DB-47FF-9FF1-196C41E6F7B9}" destId="{CB761B9A-0BF7-4B81-82BF-DE0E04165E37}" srcOrd="0" destOrd="0" presId="urn:microsoft.com/office/officeart/2005/8/layout/vList2"/>
    <dgm:cxn modelId="{52DFC630-63B4-4503-BE7E-3057C2D456C1}" type="presOf" srcId="{7BF9CE3E-F874-4C62-BCD2-6636FCA5727F}" destId="{48693FBB-7D49-4928-8E10-9D2E8DF980F5}" srcOrd="0" destOrd="0" presId="urn:microsoft.com/office/officeart/2005/8/layout/vList2"/>
    <dgm:cxn modelId="{4C1F1F61-88E0-46F9-ACA5-2F0FBB1992A8}" type="presOf" srcId="{6E84FFD1-9491-4D7C-8C23-EAE14314B5C2}" destId="{E22B66CB-C453-4BBB-9096-16BB6D691791}" srcOrd="0" destOrd="0" presId="urn:microsoft.com/office/officeart/2005/8/layout/vList2"/>
    <dgm:cxn modelId="{5C804679-AD99-41ED-BF92-1248C55D5382}" srcId="{7BF9CE3E-F874-4C62-BCD2-6636FCA5727F}" destId="{DA0671C9-45DB-47FF-9FF1-196C41E6F7B9}" srcOrd="4" destOrd="0" parTransId="{0AFA3720-1D47-40EE-8D32-003DF4D78F4F}" sibTransId="{4EB54187-9505-4C82-B1E3-33EA226B95CB}"/>
    <dgm:cxn modelId="{6DC3EBB8-CC89-40BC-9265-5F3CB19BA6CE}" srcId="{7BF9CE3E-F874-4C62-BCD2-6636FCA5727F}" destId="{319500AF-1FF7-4499-9A1F-795FBC0F6038}" srcOrd="2" destOrd="0" parTransId="{F42E2BA1-0526-4DF0-A452-3F33A55960FE}" sibTransId="{34643425-F7E1-4BDF-B850-91F39635D6F5}"/>
    <dgm:cxn modelId="{0BABFACD-7D98-4F37-B1D7-CACD6B7D7B82}" srcId="{7BF9CE3E-F874-4C62-BCD2-6636FCA5727F}" destId="{5C98F463-F416-411C-9CB5-7000FD8B8E7A}" srcOrd="0" destOrd="0" parTransId="{3208DEC1-1429-4E6D-979B-1FC7A11CC96E}" sibTransId="{B09A13BF-5610-4005-B174-38FD9A662E6B}"/>
    <dgm:cxn modelId="{87FCD6D8-7A27-4194-82EA-75E2E55D2C3D}" srcId="{7BF9CE3E-F874-4C62-BCD2-6636FCA5727F}" destId="{CFA16EFD-6D1C-423F-BE15-0AC2057D3416}" srcOrd="3" destOrd="0" parTransId="{DEEE4462-F7E1-4265-BD4F-146955B14EFA}" sibTransId="{4DE086C7-7EBD-49AE-A648-78BD46224ECC}"/>
    <dgm:cxn modelId="{BB7643F9-E60B-4E73-981D-3F05B6EA6C6D}" type="presOf" srcId="{CFA16EFD-6D1C-423F-BE15-0AC2057D3416}" destId="{66049F88-608A-47AE-927B-6BB26795A026}" srcOrd="0" destOrd="0" presId="urn:microsoft.com/office/officeart/2005/8/layout/vList2"/>
    <dgm:cxn modelId="{744F5F7F-BE1C-4EC2-BA9B-E0198BAD7F38}" type="presParOf" srcId="{48693FBB-7D49-4928-8E10-9D2E8DF980F5}" destId="{49FC737A-3B44-4462-A47A-33D948514742}" srcOrd="0" destOrd="0" presId="urn:microsoft.com/office/officeart/2005/8/layout/vList2"/>
    <dgm:cxn modelId="{E8504033-4EDA-4A14-9549-F10665AF6BA0}" type="presParOf" srcId="{48693FBB-7D49-4928-8E10-9D2E8DF980F5}" destId="{B82916B0-5888-4F7D-873C-7644635446AD}" srcOrd="1" destOrd="0" presId="urn:microsoft.com/office/officeart/2005/8/layout/vList2"/>
    <dgm:cxn modelId="{06B185D8-5490-47BA-98D0-51234A226039}" type="presParOf" srcId="{48693FBB-7D49-4928-8E10-9D2E8DF980F5}" destId="{E22B66CB-C453-4BBB-9096-16BB6D691791}" srcOrd="2" destOrd="0" presId="urn:microsoft.com/office/officeart/2005/8/layout/vList2"/>
    <dgm:cxn modelId="{785510B6-4DE4-4F39-8516-9A8D5D509DD6}" type="presParOf" srcId="{48693FBB-7D49-4928-8E10-9D2E8DF980F5}" destId="{D32BFF5A-F0ED-414A-BF3C-70B50E1B73F0}" srcOrd="3" destOrd="0" presId="urn:microsoft.com/office/officeart/2005/8/layout/vList2"/>
    <dgm:cxn modelId="{1391A9E8-2BFD-4E7C-A00D-B3E5719C32C0}" type="presParOf" srcId="{48693FBB-7D49-4928-8E10-9D2E8DF980F5}" destId="{E3435076-BAE3-4BF6-9847-DFE67E4A22F3}" srcOrd="4" destOrd="0" presId="urn:microsoft.com/office/officeart/2005/8/layout/vList2"/>
    <dgm:cxn modelId="{89201DA3-C861-4905-89DB-F17AF0E97BB8}" type="presParOf" srcId="{48693FBB-7D49-4928-8E10-9D2E8DF980F5}" destId="{68C9B5D6-7610-4CB6-903C-155FC0269489}" srcOrd="5" destOrd="0" presId="urn:microsoft.com/office/officeart/2005/8/layout/vList2"/>
    <dgm:cxn modelId="{375A8D34-F480-4276-A605-112D9FE8D5C7}" type="presParOf" srcId="{48693FBB-7D49-4928-8E10-9D2E8DF980F5}" destId="{66049F88-608A-47AE-927B-6BB26795A026}" srcOrd="6" destOrd="0" presId="urn:microsoft.com/office/officeart/2005/8/layout/vList2"/>
    <dgm:cxn modelId="{5E39E6E5-9490-46AB-85A6-D3818770B609}" type="presParOf" srcId="{48693FBB-7D49-4928-8E10-9D2E8DF980F5}" destId="{229F2A28-B4D0-4F57-8D6B-FCCC6CE204F1}" srcOrd="7" destOrd="0" presId="urn:microsoft.com/office/officeart/2005/8/layout/vList2"/>
    <dgm:cxn modelId="{99BCF735-BED1-4B74-94DE-A73B574AF6C6}" type="presParOf" srcId="{48693FBB-7D49-4928-8E10-9D2E8DF980F5}" destId="{CB761B9A-0BF7-4B81-82BF-DE0E04165E3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18932-D31D-49BE-84EC-32C120FBD1D1}">
      <dsp:nvSpPr>
        <dsp:cNvPr id="0" name=""/>
        <dsp:cNvSpPr/>
      </dsp:nvSpPr>
      <dsp:spPr>
        <a:xfrm>
          <a:off x="0" y="1893040"/>
          <a:ext cx="1005839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F3FCE30F-95F3-4496-A2BD-EAA712D99034}">
      <dsp:nvSpPr>
        <dsp:cNvPr id="0" name=""/>
        <dsp:cNvSpPr/>
      </dsp:nvSpPr>
      <dsp:spPr>
        <a:xfrm rot="8100000">
          <a:off x="63523" y="436271"/>
          <a:ext cx="278424" cy="278424"/>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32D16-2126-4695-8F27-02FA1BE24FB2}">
      <dsp:nvSpPr>
        <dsp:cNvPr id="0" name=""/>
        <dsp:cNvSpPr/>
      </dsp:nvSpPr>
      <dsp:spPr>
        <a:xfrm>
          <a:off x="94453" y="467202"/>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BD1EEE86-280B-4763-938D-7CDE95210323}">
      <dsp:nvSpPr>
        <dsp:cNvPr id="0" name=""/>
        <dsp:cNvSpPr/>
      </dsp:nvSpPr>
      <dsp:spPr>
        <a:xfrm>
          <a:off x="399612" y="772360"/>
          <a:ext cx="2388509"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Program candidate lists due (vouchers delayed if list received after this date)</a:t>
          </a:r>
        </a:p>
      </dsp:txBody>
      <dsp:txXfrm>
        <a:off x="399612" y="772360"/>
        <a:ext cx="2388509" cy="1120679"/>
      </dsp:txXfrm>
    </dsp:sp>
    <dsp:sp modelId="{CCF55A33-194A-4926-8135-B994FF9D3F08}">
      <dsp:nvSpPr>
        <dsp:cNvPr id="0" name=""/>
        <dsp:cNvSpPr/>
      </dsp:nvSpPr>
      <dsp:spPr>
        <a:xfrm>
          <a:off x="399612" y="378607"/>
          <a:ext cx="2388509"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8 Oct.</a:t>
          </a:r>
        </a:p>
      </dsp:txBody>
      <dsp:txXfrm>
        <a:off x="399612" y="378607"/>
        <a:ext cx="2388509" cy="393752"/>
      </dsp:txXfrm>
    </dsp:sp>
    <dsp:sp modelId="{B7819DDF-569E-4AE9-9DB3-1BE56897CF0C}">
      <dsp:nvSpPr>
        <dsp:cNvPr id="0" name=""/>
        <dsp:cNvSpPr/>
      </dsp:nvSpPr>
      <dsp:spPr>
        <a:xfrm>
          <a:off x="202735" y="772360"/>
          <a:ext cx="0" cy="1120679"/>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BD7DC2C-F654-4F9B-B40A-16E1C9275618}">
      <dsp:nvSpPr>
        <dsp:cNvPr id="0" name=""/>
        <dsp:cNvSpPr/>
      </dsp:nvSpPr>
      <dsp:spPr>
        <a:xfrm>
          <a:off x="166606" y="1857602"/>
          <a:ext cx="70875" cy="7087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76BD3-5BBD-427F-AA9D-609EF7ACDB4A}">
      <dsp:nvSpPr>
        <dsp:cNvPr id="0" name=""/>
        <dsp:cNvSpPr/>
      </dsp:nvSpPr>
      <dsp:spPr>
        <a:xfrm rot="18900000">
          <a:off x="1497315" y="3071383"/>
          <a:ext cx="278424" cy="278424"/>
        </a:xfrm>
        <a:prstGeom prst="teardrop">
          <a:avLst>
            <a:gd name="adj" fmla="val 115000"/>
          </a:avLst>
        </a:prstGeom>
        <a:solidFill>
          <a:schemeClr val="accent2">
            <a:hueOff val="22688"/>
            <a:satOff val="2608"/>
            <a:lumOff val="-2079"/>
            <a:alphaOff val="0"/>
          </a:schemeClr>
        </a:solidFill>
        <a:ln w="15875" cap="flat" cmpd="sng" algn="ctr">
          <a:solidFill>
            <a:schemeClr val="accent2">
              <a:hueOff val="22688"/>
              <a:satOff val="2608"/>
              <a:lumOff val="-2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84FC8-90EC-4186-AF17-443833FE0D90}">
      <dsp:nvSpPr>
        <dsp:cNvPr id="0" name=""/>
        <dsp:cNvSpPr/>
      </dsp:nvSpPr>
      <dsp:spPr>
        <a:xfrm>
          <a:off x="1528245" y="3102313"/>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7CFA26A8-9DC2-4F63-B9D3-D530067EFB74}">
      <dsp:nvSpPr>
        <dsp:cNvPr id="0" name=""/>
        <dsp:cNvSpPr/>
      </dsp:nvSpPr>
      <dsp:spPr>
        <a:xfrm>
          <a:off x="1833403" y="1893040"/>
          <a:ext cx="2388509"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Pilot website/systems launch</a:t>
          </a:r>
        </a:p>
      </dsp:txBody>
      <dsp:txXfrm>
        <a:off x="1833403" y="1893040"/>
        <a:ext cx="2388509" cy="1120679"/>
      </dsp:txXfrm>
    </dsp:sp>
    <dsp:sp modelId="{0086461B-71CF-419D-8C10-82BE00A5F40A}">
      <dsp:nvSpPr>
        <dsp:cNvPr id="0" name=""/>
        <dsp:cNvSpPr/>
      </dsp:nvSpPr>
      <dsp:spPr>
        <a:xfrm>
          <a:off x="1833403" y="3013719"/>
          <a:ext cx="2388509"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12 Oct.</a:t>
          </a:r>
        </a:p>
      </dsp:txBody>
      <dsp:txXfrm>
        <a:off x="1833403" y="3013719"/>
        <a:ext cx="2388509" cy="393752"/>
      </dsp:txXfrm>
    </dsp:sp>
    <dsp:sp modelId="{DAFD1BC6-6029-48F2-91C9-5B0BE2C2F708}">
      <dsp:nvSpPr>
        <dsp:cNvPr id="0" name=""/>
        <dsp:cNvSpPr/>
      </dsp:nvSpPr>
      <dsp:spPr>
        <a:xfrm>
          <a:off x="1636527" y="1893040"/>
          <a:ext cx="0" cy="1120679"/>
        </a:xfrm>
        <a:prstGeom prst="line">
          <a:avLst/>
        </a:prstGeom>
        <a:noFill/>
        <a:ln w="12700" cap="flat" cmpd="sng" algn="ctr">
          <a:solidFill>
            <a:schemeClr val="accent2">
              <a:hueOff val="381558"/>
              <a:satOff val="-8706"/>
              <a:lumOff val="3216"/>
              <a:alphaOff val="0"/>
            </a:schemeClr>
          </a:solidFill>
          <a:prstDash val="dash"/>
        </a:ln>
        <a:effectLst/>
      </dsp:spPr>
      <dsp:style>
        <a:lnRef idx="1">
          <a:scrgbClr r="0" g="0" b="0"/>
        </a:lnRef>
        <a:fillRef idx="0">
          <a:scrgbClr r="0" g="0" b="0"/>
        </a:fillRef>
        <a:effectRef idx="0">
          <a:scrgbClr r="0" g="0" b="0"/>
        </a:effectRef>
        <a:fontRef idx="minor"/>
      </dsp:style>
    </dsp:sp>
    <dsp:sp modelId="{B201B598-483D-409E-ADA1-5606EFD3F891}">
      <dsp:nvSpPr>
        <dsp:cNvPr id="0" name=""/>
        <dsp:cNvSpPr/>
      </dsp:nvSpPr>
      <dsp:spPr>
        <a:xfrm>
          <a:off x="1600398" y="1857602"/>
          <a:ext cx="70875" cy="70875"/>
        </a:xfrm>
        <a:prstGeom prst="ellipse">
          <a:avLst/>
        </a:prstGeom>
        <a:solidFill>
          <a:schemeClr val="accent2">
            <a:hueOff val="381558"/>
            <a:satOff val="-8706"/>
            <a:lumOff val="321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DAAE0-B418-4B7D-A5A9-6A61838FC699}">
      <dsp:nvSpPr>
        <dsp:cNvPr id="0" name=""/>
        <dsp:cNvSpPr/>
      </dsp:nvSpPr>
      <dsp:spPr>
        <a:xfrm rot="8100000">
          <a:off x="2931106" y="436271"/>
          <a:ext cx="278424" cy="278424"/>
        </a:xfrm>
        <a:prstGeom prst="teardrop">
          <a:avLst>
            <a:gd name="adj" fmla="val 115000"/>
          </a:avLst>
        </a:prstGeom>
        <a:solidFill>
          <a:schemeClr val="accent2">
            <a:hueOff val="45376"/>
            <a:satOff val="5216"/>
            <a:lumOff val="-4157"/>
            <a:alphaOff val="0"/>
          </a:schemeClr>
        </a:solidFill>
        <a:ln w="15875" cap="flat" cmpd="sng" algn="ctr">
          <a:solidFill>
            <a:schemeClr val="accent2">
              <a:hueOff val="45376"/>
              <a:satOff val="5216"/>
              <a:lumOff val="-4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60A1A-48D9-4DEA-880A-942AA368A263}">
      <dsp:nvSpPr>
        <dsp:cNvPr id="0" name=""/>
        <dsp:cNvSpPr/>
      </dsp:nvSpPr>
      <dsp:spPr>
        <a:xfrm>
          <a:off x="2962037" y="467202"/>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4CFA14E-5D05-4C5F-B7BC-E3FC2E0C3036}">
      <dsp:nvSpPr>
        <dsp:cNvPr id="0" name=""/>
        <dsp:cNvSpPr/>
      </dsp:nvSpPr>
      <dsp:spPr>
        <a:xfrm>
          <a:off x="3267195" y="772360"/>
          <a:ext cx="2388509"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Pilot update webinar, 1:00-3:00 p.m.</a:t>
          </a:r>
        </a:p>
      </dsp:txBody>
      <dsp:txXfrm>
        <a:off x="3267195" y="772360"/>
        <a:ext cx="2388509" cy="1120679"/>
      </dsp:txXfrm>
    </dsp:sp>
    <dsp:sp modelId="{B63BB446-8CD4-4382-A1F4-AD3DD14D7DE3}">
      <dsp:nvSpPr>
        <dsp:cNvPr id="0" name=""/>
        <dsp:cNvSpPr/>
      </dsp:nvSpPr>
      <dsp:spPr>
        <a:xfrm>
          <a:off x="3267195" y="378607"/>
          <a:ext cx="2388509"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5 Nov.</a:t>
          </a:r>
        </a:p>
      </dsp:txBody>
      <dsp:txXfrm>
        <a:off x="3267195" y="378607"/>
        <a:ext cx="2388509" cy="393752"/>
      </dsp:txXfrm>
    </dsp:sp>
    <dsp:sp modelId="{51FD3B1B-4CCB-4E33-9B60-24CCA3645A8B}">
      <dsp:nvSpPr>
        <dsp:cNvPr id="0" name=""/>
        <dsp:cNvSpPr/>
      </dsp:nvSpPr>
      <dsp:spPr>
        <a:xfrm>
          <a:off x="3070319" y="772360"/>
          <a:ext cx="0" cy="1120679"/>
        </a:xfrm>
        <a:prstGeom prst="line">
          <a:avLst/>
        </a:prstGeom>
        <a:noFill/>
        <a:ln w="12700" cap="flat" cmpd="sng" algn="ctr">
          <a:solidFill>
            <a:schemeClr val="accent2">
              <a:hueOff val="763116"/>
              <a:satOff val="-17411"/>
              <a:lumOff val="6432"/>
              <a:alphaOff val="0"/>
            </a:schemeClr>
          </a:solidFill>
          <a:prstDash val="dash"/>
        </a:ln>
        <a:effectLst/>
      </dsp:spPr>
      <dsp:style>
        <a:lnRef idx="1">
          <a:scrgbClr r="0" g="0" b="0"/>
        </a:lnRef>
        <a:fillRef idx="0">
          <a:scrgbClr r="0" g="0" b="0"/>
        </a:fillRef>
        <a:effectRef idx="0">
          <a:scrgbClr r="0" g="0" b="0"/>
        </a:effectRef>
        <a:fontRef idx="minor"/>
      </dsp:style>
    </dsp:sp>
    <dsp:sp modelId="{9C64AD3F-AEC3-4917-904A-39A94E48603F}">
      <dsp:nvSpPr>
        <dsp:cNvPr id="0" name=""/>
        <dsp:cNvSpPr/>
      </dsp:nvSpPr>
      <dsp:spPr>
        <a:xfrm>
          <a:off x="3034190" y="1857602"/>
          <a:ext cx="70875" cy="70875"/>
        </a:xfrm>
        <a:prstGeom prst="ellipse">
          <a:avLst/>
        </a:prstGeom>
        <a:solidFill>
          <a:schemeClr val="accent2">
            <a:hueOff val="763116"/>
            <a:satOff val="-17411"/>
            <a:lumOff val="643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E3D132-1ADE-4739-9F48-F22F846DF57B}">
      <dsp:nvSpPr>
        <dsp:cNvPr id="0" name=""/>
        <dsp:cNvSpPr/>
      </dsp:nvSpPr>
      <dsp:spPr>
        <a:xfrm rot="18900000">
          <a:off x="4364898" y="3071383"/>
          <a:ext cx="278424" cy="278424"/>
        </a:xfrm>
        <a:prstGeom prst="teardrop">
          <a:avLst>
            <a:gd name="adj" fmla="val 115000"/>
          </a:avLst>
        </a:prstGeom>
        <a:solidFill>
          <a:schemeClr val="accent2">
            <a:hueOff val="68064"/>
            <a:satOff val="7823"/>
            <a:lumOff val="-6236"/>
            <a:alphaOff val="0"/>
          </a:schemeClr>
        </a:solidFill>
        <a:ln w="15875" cap="flat" cmpd="sng" algn="ctr">
          <a:solidFill>
            <a:schemeClr val="accent2">
              <a:hueOff val="68064"/>
              <a:satOff val="7823"/>
              <a:lumOff val="-6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B8FF7-55A2-4938-B63F-8EBD14B21339}">
      <dsp:nvSpPr>
        <dsp:cNvPr id="0" name=""/>
        <dsp:cNvSpPr/>
      </dsp:nvSpPr>
      <dsp:spPr>
        <a:xfrm>
          <a:off x="4395829" y="3102313"/>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B5790555-BC9A-4356-B38C-558E599D8645}">
      <dsp:nvSpPr>
        <dsp:cNvPr id="0" name=""/>
        <dsp:cNvSpPr/>
      </dsp:nvSpPr>
      <dsp:spPr>
        <a:xfrm>
          <a:off x="4700987" y="1893040"/>
          <a:ext cx="2388509"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Final Cycle 1 submission deadline</a:t>
          </a:r>
        </a:p>
      </dsp:txBody>
      <dsp:txXfrm>
        <a:off x="4700987" y="1893040"/>
        <a:ext cx="2388509" cy="1120679"/>
      </dsp:txXfrm>
    </dsp:sp>
    <dsp:sp modelId="{5F10DDB3-9A44-41B7-B164-F3C8578F1BF3}">
      <dsp:nvSpPr>
        <dsp:cNvPr id="0" name=""/>
        <dsp:cNvSpPr/>
      </dsp:nvSpPr>
      <dsp:spPr>
        <a:xfrm>
          <a:off x="4700987" y="3013719"/>
          <a:ext cx="2388509"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31 Dec.</a:t>
          </a:r>
        </a:p>
      </dsp:txBody>
      <dsp:txXfrm>
        <a:off x="4700987" y="3013719"/>
        <a:ext cx="2388509" cy="393752"/>
      </dsp:txXfrm>
    </dsp:sp>
    <dsp:sp modelId="{24D61B59-53FA-4075-9194-CD052D41CDEB}">
      <dsp:nvSpPr>
        <dsp:cNvPr id="0" name=""/>
        <dsp:cNvSpPr/>
      </dsp:nvSpPr>
      <dsp:spPr>
        <a:xfrm>
          <a:off x="4504110" y="1893040"/>
          <a:ext cx="0" cy="1120679"/>
        </a:xfrm>
        <a:prstGeom prst="line">
          <a:avLst/>
        </a:prstGeom>
        <a:noFill/>
        <a:ln w="12700" cap="flat" cmpd="sng" algn="ctr">
          <a:solidFill>
            <a:schemeClr val="accent2">
              <a:hueOff val="1144674"/>
              <a:satOff val="-26117"/>
              <a:lumOff val="9647"/>
              <a:alphaOff val="0"/>
            </a:schemeClr>
          </a:solidFill>
          <a:prstDash val="dash"/>
        </a:ln>
        <a:effectLst/>
      </dsp:spPr>
      <dsp:style>
        <a:lnRef idx="1">
          <a:scrgbClr r="0" g="0" b="0"/>
        </a:lnRef>
        <a:fillRef idx="0">
          <a:scrgbClr r="0" g="0" b="0"/>
        </a:fillRef>
        <a:effectRef idx="0">
          <a:scrgbClr r="0" g="0" b="0"/>
        </a:effectRef>
        <a:fontRef idx="minor"/>
      </dsp:style>
    </dsp:sp>
    <dsp:sp modelId="{A09C1363-1325-472B-BA02-CE5A5C90E704}">
      <dsp:nvSpPr>
        <dsp:cNvPr id="0" name=""/>
        <dsp:cNvSpPr/>
      </dsp:nvSpPr>
      <dsp:spPr>
        <a:xfrm>
          <a:off x="4467982" y="1857602"/>
          <a:ext cx="70875" cy="70875"/>
        </a:xfrm>
        <a:prstGeom prst="ellipse">
          <a:avLst/>
        </a:prstGeom>
        <a:solidFill>
          <a:schemeClr val="accent2">
            <a:hueOff val="1144674"/>
            <a:satOff val="-26117"/>
            <a:lumOff val="9647"/>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5FDE4-0C65-45C2-8F08-5431425A0FC6}">
      <dsp:nvSpPr>
        <dsp:cNvPr id="0" name=""/>
        <dsp:cNvSpPr/>
      </dsp:nvSpPr>
      <dsp:spPr>
        <a:xfrm rot="8100000">
          <a:off x="5798690" y="436271"/>
          <a:ext cx="278424" cy="278424"/>
        </a:xfrm>
        <a:prstGeom prst="teardrop">
          <a:avLst>
            <a:gd name="adj" fmla="val 115000"/>
          </a:avLst>
        </a:prstGeom>
        <a:solidFill>
          <a:schemeClr val="accent2">
            <a:hueOff val="90751"/>
            <a:satOff val="10431"/>
            <a:lumOff val="-8314"/>
            <a:alphaOff val="0"/>
          </a:schemeClr>
        </a:solidFill>
        <a:ln w="15875" cap="flat" cmpd="sng" algn="ctr">
          <a:solidFill>
            <a:schemeClr val="accent2">
              <a:hueOff val="90751"/>
              <a:satOff val="10431"/>
              <a:lumOff val="-8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101DC3-94F5-4FB1-9DBC-B9E44C8CD82E}">
      <dsp:nvSpPr>
        <dsp:cNvPr id="0" name=""/>
        <dsp:cNvSpPr/>
      </dsp:nvSpPr>
      <dsp:spPr>
        <a:xfrm>
          <a:off x="5829620" y="467202"/>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A0466804-0EEC-49FC-8FD8-C45444F73010}">
      <dsp:nvSpPr>
        <dsp:cNvPr id="0" name=""/>
        <dsp:cNvSpPr/>
      </dsp:nvSpPr>
      <dsp:spPr>
        <a:xfrm>
          <a:off x="6134778" y="772360"/>
          <a:ext cx="2388509"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Cycle 1 scoring</a:t>
          </a:r>
        </a:p>
      </dsp:txBody>
      <dsp:txXfrm>
        <a:off x="6134778" y="772360"/>
        <a:ext cx="2388509" cy="1120679"/>
      </dsp:txXfrm>
    </dsp:sp>
    <dsp:sp modelId="{905D3B76-67EC-4EEE-8CD2-1A28CF299C64}">
      <dsp:nvSpPr>
        <dsp:cNvPr id="0" name=""/>
        <dsp:cNvSpPr/>
      </dsp:nvSpPr>
      <dsp:spPr>
        <a:xfrm>
          <a:off x="6134778" y="378607"/>
          <a:ext cx="2388509"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Jan. 2021</a:t>
          </a:r>
        </a:p>
      </dsp:txBody>
      <dsp:txXfrm>
        <a:off x="6134778" y="378607"/>
        <a:ext cx="2388509" cy="393752"/>
      </dsp:txXfrm>
    </dsp:sp>
    <dsp:sp modelId="{77CBFAA7-8B87-4AAC-B107-2BD6EF66F776}">
      <dsp:nvSpPr>
        <dsp:cNvPr id="0" name=""/>
        <dsp:cNvSpPr/>
      </dsp:nvSpPr>
      <dsp:spPr>
        <a:xfrm>
          <a:off x="5937902" y="772360"/>
          <a:ext cx="0" cy="1120679"/>
        </a:xfrm>
        <a:prstGeom prst="line">
          <a:avLst/>
        </a:prstGeom>
        <a:noFill/>
        <a:ln w="12700" cap="flat" cmpd="sng" algn="ctr">
          <a:solidFill>
            <a:schemeClr val="accent2">
              <a:hueOff val="1526231"/>
              <a:satOff val="-34822"/>
              <a:lumOff val="12863"/>
              <a:alphaOff val="0"/>
            </a:schemeClr>
          </a:solidFill>
          <a:prstDash val="dash"/>
        </a:ln>
        <a:effectLst/>
      </dsp:spPr>
      <dsp:style>
        <a:lnRef idx="1">
          <a:scrgbClr r="0" g="0" b="0"/>
        </a:lnRef>
        <a:fillRef idx="0">
          <a:scrgbClr r="0" g="0" b="0"/>
        </a:fillRef>
        <a:effectRef idx="0">
          <a:scrgbClr r="0" g="0" b="0"/>
        </a:effectRef>
        <a:fontRef idx="minor"/>
      </dsp:style>
    </dsp:sp>
    <dsp:sp modelId="{7EA0C37B-B4AE-453B-B389-B6DB43884AD7}">
      <dsp:nvSpPr>
        <dsp:cNvPr id="0" name=""/>
        <dsp:cNvSpPr/>
      </dsp:nvSpPr>
      <dsp:spPr>
        <a:xfrm>
          <a:off x="5901773" y="1857602"/>
          <a:ext cx="70875" cy="70875"/>
        </a:xfrm>
        <a:prstGeom prst="ellipse">
          <a:avLst/>
        </a:prstGeom>
        <a:solidFill>
          <a:schemeClr val="accent2">
            <a:hueOff val="1526231"/>
            <a:satOff val="-34822"/>
            <a:lumOff val="1286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DF902-F67D-41FA-A8DD-8046911044D3}">
      <dsp:nvSpPr>
        <dsp:cNvPr id="0" name=""/>
        <dsp:cNvSpPr/>
      </dsp:nvSpPr>
      <dsp:spPr>
        <a:xfrm rot="18900000">
          <a:off x="7232481" y="3071383"/>
          <a:ext cx="278424" cy="278424"/>
        </a:xfrm>
        <a:prstGeom prst="teardrop">
          <a:avLst>
            <a:gd name="adj" fmla="val 115000"/>
          </a:avLst>
        </a:prstGeom>
        <a:solidFill>
          <a:schemeClr val="accent2">
            <a:hueOff val="113439"/>
            <a:satOff val="13039"/>
            <a:lumOff val="-10393"/>
            <a:alphaOff val="0"/>
          </a:schemeClr>
        </a:solidFill>
        <a:ln w="1587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F7ACF-B0FD-4913-B35D-2F9FC651E01C}">
      <dsp:nvSpPr>
        <dsp:cNvPr id="0" name=""/>
        <dsp:cNvSpPr/>
      </dsp:nvSpPr>
      <dsp:spPr>
        <a:xfrm>
          <a:off x="7263412" y="3102313"/>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58DAB29B-E093-4D23-82E7-5CC1F7BB8F40}">
      <dsp:nvSpPr>
        <dsp:cNvPr id="0" name=""/>
        <dsp:cNvSpPr/>
      </dsp:nvSpPr>
      <dsp:spPr>
        <a:xfrm>
          <a:off x="7568570" y="1893040"/>
          <a:ext cx="2388509"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Cycle 1 aggregated results reported to programs</a:t>
          </a:r>
        </a:p>
      </dsp:txBody>
      <dsp:txXfrm>
        <a:off x="7568570" y="1893040"/>
        <a:ext cx="2388509" cy="1120679"/>
      </dsp:txXfrm>
    </dsp:sp>
    <dsp:sp modelId="{613ABE60-99BC-483E-966A-2DBDA1943BD4}">
      <dsp:nvSpPr>
        <dsp:cNvPr id="0" name=""/>
        <dsp:cNvSpPr/>
      </dsp:nvSpPr>
      <dsp:spPr>
        <a:xfrm>
          <a:off x="7568570" y="3013719"/>
          <a:ext cx="2388509"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Feb. 2021</a:t>
          </a:r>
        </a:p>
      </dsp:txBody>
      <dsp:txXfrm>
        <a:off x="7568570" y="3013719"/>
        <a:ext cx="2388509" cy="393752"/>
      </dsp:txXfrm>
    </dsp:sp>
    <dsp:sp modelId="{6DF4F4A3-5887-4650-B8FD-FA21FAC2869E}">
      <dsp:nvSpPr>
        <dsp:cNvPr id="0" name=""/>
        <dsp:cNvSpPr/>
      </dsp:nvSpPr>
      <dsp:spPr>
        <a:xfrm>
          <a:off x="7371694" y="1893040"/>
          <a:ext cx="0" cy="1120679"/>
        </a:xfrm>
        <a:prstGeom prst="line">
          <a:avLst/>
        </a:prstGeom>
        <a:noFill/>
        <a:ln w="12700" cap="flat" cmpd="sng" algn="ctr">
          <a:solidFill>
            <a:schemeClr val="accent2">
              <a:hueOff val="1907789"/>
              <a:satOff val="-43528"/>
              <a:lumOff val="16079"/>
              <a:alphaOff val="0"/>
            </a:schemeClr>
          </a:solidFill>
          <a:prstDash val="dash"/>
        </a:ln>
        <a:effectLst/>
      </dsp:spPr>
      <dsp:style>
        <a:lnRef idx="1">
          <a:scrgbClr r="0" g="0" b="0"/>
        </a:lnRef>
        <a:fillRef idx="0">
          <a:scrgbClr r="0" g="0" b="0"/>
        </a:fillRef>
        <a:effectRef idx="0">
          <a:scrgbClr r="0" g="0" b="0"/>
        </a:effectRef>
        <a:fontRef idx="minor"/>
      </dsp:style>
    </dsp:sp>
    <dsp:sp modelId="{B1DB65FC-AB90-4D11-9C9B-DE151053BF3B}">
      <dsp:nvSpPr>
        <dsp:cNvPr id="0" name=""/>
        <dsp:cNvSpPr/>
      </dsp:nvSpPr>
      <dsp:spPr>
        <a:xfrm>
          <a:off x="7335565" y="1857602"/>
          <a:ext cx="70875" cy="70875"/>
        </a:xfrm>
        <a:prstGeom prst="ellipse">
          <a:avLst/>
        </a:prstGeom>
        <a:solidFill>
          <a:schemeClr val="accent2">
            <a:hueOff val="1907789"/>
            <a:satOff val="-43528"/>
            <a:lumOff val="16079"/>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43CB0-430C-479A-86A0-BF08B3A62D48}">
      <dsp:nvSpPr>
        <dsp:cNvPr id="0" name=""/>
        <dsp:cNvSpPr/>
      </dsp:nvSpPr>
      <dsp:spPr>
        <a:xfrm>
          <a:off x="0" y="36157"/>
          <a:ext cx="6515947" cy="8874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Purpose:</a:t>
          </a:r>
          <a:endParaRPr lang="en-US" sz="3700" kern="1200" dirty="0"/>
        </a:p>
      </dsp:txBody>
      <dsp:txXfrm>
        <a:off x="43321" y="79478"/>
        <a:ext cx="6429305" cy="800803"/>
      </dsp:txXfrm>
    </dsp:sp>
    <dsp:sp modelId="{262C0BCE-81F7-4C46-BB9D-994A2ECDE325}">
      <dsp:nvSpPr>
        <dsp:cNvPr id="0" name=""/>
        <dsp:cNvSpPr/>
      </dsp:nvSpPr>
      <dsp:spPr>
        <a:xfrm>
          <a:off x="0" y="923602"/>
          <a:ext cx="6515947" cy="306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8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To provide information and evidence-based </a:t>
          </a:r>
          <a:r>
            <a:rPr lang="en-US" sz="2900" b="1" kern="1200" dirty="0"/>
            <a:t>practices to faculty for implementing </a:t>
          </a:r>
          <a:r>
            <a:rPr lang="en-US" sz="2900" kern="1200" dirty="0"/>
            <a:t>the </a:t>
          </a:r>
          <a:r>
            <a:rPr lang="en-US" sz="2900" kern="1200" dirty="0" err="1"/>
            <a:t>EdSp</a:t>
          </a:r>
          <a:r>
            <a:rPr lang="en-US" sz="2900" kern="1200" dirty="0"/>
            <a:t> CalTPA.</a:t>
          </a:r>
        </a:p>
        <a:p>
          <a:pPr marL="285750" lvl="1" indent="-285750" algn="l" defTabSz="1289050">
            <a:lnSpc>
              <a:spcPct val="90000"/>
            </a:lnSpc>
            <a:spcBef>
              <a:spcPct val="0"/>
            </a:spcBef>
            <a:spcAft>
              <a:spcPct val="20000"/>
            </a:spcAft>
            <a:buChar char="•"/>
          </a:pPr>
          <a:r>
            <a:rPr lang="en-US" sz="2900" kern="1200" dirty="0"/>
            <a:t>To provide an overview of the </a:t>
          </a:r>
          <a:r>
            <a:rPr lang="en-US" sz="2900" b="1" kern="1200" dirty="0"/>
            <a:t>resources, information, and use of the assessment materials</a:t>
          </a:r>
          <a:r>
            <a:rPr lang="en-US" sz="2900" kern="1200" dirty="0"/>
            <a:t> for supporting candidates.</a:t>
          </a:r>
        </a:p>
      </dsp:txBody>
      <dsp:txXfrm>
        <a:off x="0" y="923602"/>
        <a:ext cx="6515947" cy="3063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B799E-020D-45A7-99EF-079A733AC4D4}">
      <dsp:nvSpPr>
        <dsp:cNvPr id="0" name=""/>
        <dsp:cNvSpPr/>
      </dsp:nvSpPr>
      <dsp:spPr>
        <a:xfrm>
          <a:off x="2946" y="373475"/>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Deans, Department Chairs</a:t>
          </a:r>
        </a:p>
      </dsp:txBody>
      <dsp:txXfrm>
        <a:off x="2946" y="373475"/>
        <a:ext cx="2337792" cy="1402675"/>
      </dsp:txXfrm>
    </dsp:sp>
    <dsp:sp modelId="{888DC530-83EF-4FCC-A3F1-CD6EF2C36E97}">
      <dsp:nvSpPr>
        <dsp:cNvPr id="0" name=""/>
        <dsp:cNvSpPr/>
      </dsp:nvSpPr>
      <dsp:spPr>
        <a:xfrm>
          <a:off x="2574518" y="373475"/>
          <a:ext cx="2337792" cy="1402675"/>
        </a:xfrm>
        <a:prstGeom prst="rect">
          <a:avLst/>
        </a:prstGeom>
        <a:solidFill>
          <a:schemeClr val="accent2">
            <a:hueOff val="18907"/>
            <a:satOff val="2173"/>
            <a:lumOff val="-17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Superintendents, Asst. Superintendents, Directors</a:t>
          </a:r>
        </a:p>
      </dsp:txBody>
      <dsp:txXfrm>
        <a:off x="2574518" y="373475"/>
        <a:ext cx="2337792" cy="1402675"/>
      </dsp:txXfrm>
    </dsp:sp>
    <dsp:sp modelId="{D2F440CC-F738-4E84-BCC6-C6C090E0A01E}">
      <dsp:nvSpPr>
        <dsp:cNvPr id="0" name=""/>
        <dsp:cNvSpPr/>
      </dsp:nvSpPr>
      <dsp:spPr>
        <a:xfrm>
          <a:off x="5146089" y="373475"/>
          <a:ext cx="2337792" cy="1402675"/>
        </a:xfrm>
        <a:prstGeom prst="rect">
          <a:avLst/>
        </a:prstGeom>
        <a:solidFill>
          <a:schemeClr val="accent2">
            <a:hueOff val="37813"/>
            <a:satOff val="4346"/>
            <a:lumOff val="-34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CalTPA Program Coordinators</a:t>
          </a:r>
        </a:p>
      </dsp:txBody>
      <dsp:txXfrm>
        <a:off x="5146089" y="373475"/>
        <a:ext cx="2337792" cy="1402675"/>
      </dsp:txXfrm>
    </dsp:sp>
    <dsp:sp modelId="{8131D672-39DF-4E60-96DA-F1075B091121}">
      <dsp:nvSpPr>
        <dsp:cNvPr id="0" name=""/>
        <dsp:cNvSpPr/>
      </dsp:nvSpPr>
      <dsp:spPr>
        <a:xfrm>
          <a:off x="7717661" y="373475"/>
          <a:ext cx="2337792" cy="1402675"/>
        </a:xfrm>
        <a:prstGeom prst="rect">
          <a:avLst/>
        </a:prstGeom>
        <a:solidFill>
          <a:schemeClr val="accent2">
            <a:hueOff val="56720"/>
            <a:satOff val="6519"/>
            <a:lumOff val="-5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Course instructors</a:t>
          </a:r>
        </a:p>
      </dsp:txBody>
      <dsp:txXfrm>
        <a:off x="7717661" y="373475"/>
        <a:ext cx="2337792" cy="1402675"/>
      </dsp:txXfrm>
    </dsp:sp>
    <dsp:sp modelId="{4E636BC6-C07B-4912-A9C5-83A4E49D68EB}">
      <dsp:nvSpPr>
        <dsp:cNvPr id="0" name=""/>
        <dsp:cNvSpPr/>
      </dsp:nvSpPr>
      <dsp:spPr>
        <a:xfrm>
          <a:off x="1288732" y="2009929"/>
          <a:ext cx="2337792" cy="1402675"/>
        </a:xfrm>
        <a:prstGeom prst="rect">
          <a:avLst/>
        </a:prstGeom>
        <a:solidFill>
          <a:schemeClr val="accent2">
            <a:hueOff val="75626"/>
            <a:satOff val="8693"/>
            <a:lumOff val="-69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Field supervisors</a:t>
          </a:r>
        </a:p>
      </dsp:txBody>
      <dsp:txXfrm>
        <a:off x="1288732" y="2009929"/>
        <a:ext cx="2337792" cy="1402675"/>
      </dsp:txXfrm>
    </dsp:sp>
    <dsp:sp modelId="{1FC39FB1-5F86-4043-A9E1-5B7616D745F1}">
      <dsp:nvSpPr>
        <dsp:cNvPr id="0" name=""/>
        <dsp:cNvSpPr/>
      </dsp:nvSpPr>
      <dsp:spPr>
        <a:xfrm>
          <a:off x="3860303" y="2009929"/>
          <a:ext cx="2337792" cy="1402675"/>
        </a:xfrm>
        <a:prstGeom prst="rect">
          <a:avLst/>
        </a:prstGeom>
        <a:solidFill>
          <a:schemeClr val="accent2">
            <a:hueOff val="94533"/>
            <a:satOff val="10866"/>
            <a:lumOff val="-86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Master/Mentor Teachers</a:t>
          </a:r>
        </a:p>
      </dsp:txBody>
      <dsp:txXfrm>
        <a:off x="3860303" y="2009929"/>
        <a:ext cx="2337792" cy="1402675"/>
      </dsp:txXfrm>
    </dsp:sp>
    <dsp:sp modelId="{AD902813-3684-493C-85EF-8D88977438B1}">
      <dsp:nvSpPr>
        <dsp:cNvPr id="0" name=""/>
        <dsp:cNvSpPr/>
      </dsp:nvSpPr>
      <dsp:spPr>
        <a:xfrm>
          <a:off x="6431875" y="2009929"/>
          <a:ext cx="2337792" cy="1402675"/>
        </a:xfrm>
        <a:prstGeom prst="rect">
          <a:avLst/>
        </a:prstGeom>
        <a:solidFill>
          <a:schemeClr val="accent2">
            <a:hueOff val="113439"/>
            <a:satOff val="13039"/>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Others who support candidates</a:t>
          </a:r>
        </a:p>
      </dsp:txBody>
      <dsp:txXfrm>
        <a:off x="6431875" y="2009929"/>
        <a:ext cx="2337792" cy="1402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737A-3B44-4462-A47A-33D948514742}">
      <dsp:nvSpPr>
        <dsp:cNvPr id="0" name=""/>
        <dsp:cNvSpPr/>
      </dsp:nvSpPr>
      <dsp:spPr>
        <a:xfrm>
          <a:off x="0" y="1116170"/>
          <a:ext cx="6797675" cy="62361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Submission deadline: December 31, 2020</a:t>
          </a:r>
        </a:p>
      </dsp:txBody>
      <dsp:txXfrm>
        <a:off x="30442" y="1146612"/>
        <a:ext cx="6736791" cy="562726"/>
      </dsp:txXfrm>
    </dsp:sp>
    <dsp:sp modelId="{E22B66CB-C453-4BBB-9096-16BB6D691791}">
      <dsp:nvSpPr>
        <dsp:cNvPr id="0" name=""/>
        <dsp:cNvSpPr/>
      </dsp:nvSpPr>
      <dsp:spPr>
        <a:xfrm>
          <a:off x="0" y="1814661"/>
          <a:ext cx="6797675" cy="623610"/>
        </a:xfrm>
        <a:prstGeom prst="roundRect">
          <a:avLst/>
        </a:prstGeom>
        <a:gradFill rotWithShape="0">
          <a:gsLst>
            <a:gs pos="0">
              <a:schemeClr val="accent2">
                <a:hueOff val="28360"/>
                <a:satOff val="3260"/>
                <a:lumOff val="-2598"/>
                <a:alphaOff val="0"/>
                <a:shade val="85000"/>
                <a:satMod val="130000"/>
              </a:schemeClr>
            </a:gs>
            <a:gs pos="34000">
              <a:schemeClr val="accent2">
                <a:hueOff val="28360"/>
                <a:satOff val="3260"/>
                <a:lumOff val="-2598"/>
                <a:alphaOff val="0"/>
                <a:shade val="87000"/>
                <a:satMod val="125000"/>
              </a:schemeClr>
            </a:gs>
            <a:gs pos="70000">
              <a:schemeClr val="accent2">
                <a:hueOff val="28360"/>
                <a:satOff val="3260"/>
                <a:lumOff val="-2598"/>
                <a:alphaOff val="0"/>
                <a:tint val="100000"/>
                <a:shade val="90000"/>
                <a:satMod val="130000"/>
              </a:schemeClr>
            </a:gs>
            <a:gs pos="100000">
              <a:schemeClr val="accent2">
                <a:hueOff val="28360"/>
                <a:satOff val="3260"/>
                <a:lumOff val="-259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Cycle 1 Scoring: Late-January 2021</a:t>
          </a:r>
        </a:p>
      </dsp:txBody>
      <dsp:txXfrm>
        <a:off x="30442" y="1845103"/>
        <a:ext cx="6736791" cy="562726"/>
      </dsp:txXfrm>
    </dsp:sp>
    <dsp:sp modelId="{E3435076-BAE3-4BF6-9847-DFE67E4A22F3}">
      <dsp:nvSpPr>
        <dsp:cNvPr id="0" name=""/>
        <dsp:cNvSpPr/>
      </dsp:nvSpPr>
      <dsp:spPr>
        <a:xfrm>
          <a:off x="0" y="2513151"/>
          <a:ext cx="6797675" cy="623610"/>
        </a:xfrm>
        <a:prstGeom prst="roundRect">
          <a:avLst/>
        </a:prstGeom>
        <a:gradFill rotWithShape="0">
          <a:gsLst>
            <a:gs pos="0">
              <a:schemeClr val="accent2">
                <a:hueOff val="56720"/>
                <a:satOff val="6519"/>
                <a:lumOff val="-5196"/>
                <a:alphaOff val="0"/>
                <a:shade val="85000"/>
                <a:satMod val="130000"/>
              </a:schemeClr>
            </a:gs>
            <a:gs pos="34000">
              <a:schemeClr val="accent2">
                <a:hueOff val="56720"/>
                <a:satOff val="6519"/>
                <a:lumOff val="-5196"/>
                <a:alphaOff val="0"/>
                <a:shade val="87000"/>
                <a:satMod val="125000"/>
              </a:schemeClr>
            </a:gs>
            <a:gs pos="70000">
              <a:schemeClr val="accent2">
                <a:hueOff val="56720"/>
                <a:satOff val="6519"/>
                <a:lumOff val="-5196"/>
                <a:alphaOff val="0"/>
                <a:tint val="100000"/>
                <a:shade val="90000"/>
                <a:satMod val="130000"/>
              </a:schemeClr>
            </a:gs>
            <a:gs pos="100000">
              <a:schemeClr val="accent2">
                <a:hueOff val="56720"/>
                <a:satOff val="6519"/>
                <a:lumOff val="-519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Plan for 2-3 day sessions for each credential area</a:t>
          </a:r>
        </a:p>
      </dsp:txBody>
      <dsp:txXfrm>
        <a:off x="30442" y="2543593"/>
        <a:ext cx="6736791" cy="562726"/>
      </dsp:txXfrm>
    </dsp:sp>
    <dsp:sp modelId="{66049F88-608A-47AE-927B-6BB26795A026}">
      <dsp:nvSpPr>
        <dsp:cNvPr id="0" name=""/>
        <dsp:cNvSpPr/>
      </dsp:nvSpPr>
      <dsp:spPr>
        <a:xfrm>
          <a:off x="0" y="3211641"/>
          <a:ext cx="6797675" cy="623610"/>
        </a:xfrm>
        <a:prstGeom prst="roundRect">
          <a:avLst/>
        </a:prstGeom>
        <a:gradFill rotWithShape="0">
          <a:gsLst>
            <a:gs pos="0">
              <a:schemeClr val="accent2">
                <a:hueOff val="85079"/>
                <a:satOff val="9779"/>
                <a:lumOff val="-7795"/>
                <a:alphaOff val="0"/>
                <a:shade val="85000"/>
                <a:satMod val="130000"/>
              </a:schemeClr>
            </a:gs>
            <a:gs pos="34000">
              <a:schemeClr val="accent2">
                <a:hueOff val="85079"/>
                <a:satOff val="9779"/>
                <a:lumOff val="-7795"/>
                <a:alphaOff val="0"/>
                <a:shade val="87000"/>
                <a:satMod val="125000"/>
              </a:schemeClr>
            </a:gs>
            <a:gs pos="70000">
              <a:schemeClr val="accent2">
                <a:hueOff val="85079"/>
                <a:satOff val="9779"/>
                <a:lumOff val="-7795"/>
                <a:alphaOff val="0"/>
                <a:tint val="100000"/>
                <a:shade val="90000"/>
                <a:satMod val="130000"/>
              </a:schemeClr>
            </a:gs>
            <a:gs pos="100000">
              <a:schemeClr val="accent2">
                <a:hueOff val="85079"/>
                <a:satOff val="9779"/>
                <a:lumOff val="-779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Scoring will be conducted online</a:t>
          </a:r>
        </a:p>
      </dsp:txBody>
      <dsp:txXfrm>
        <a:off x="30442" y="3242083"/>
        <a:ext cx="6736791" cy="562726"/>
      </dsp:txXfrm>
    </dsp:sp>
    <dsp:sp modelId="{CB761B9A-0BF7-4B81-82BF-DE0E04165E37}">
      <dsp:nvSpPr>
        <dsp:cNvPr id="0" name=""/>
        <dsp:cNvSpPr/>
      </dsp:nvSpPr>
      <dsp:spPr>
        <a:xfrm>
          <a:off x="0" y="3910131"/>
          <a:ext cx="6797675" cy="623610"/>
        </a:xfrm>
        <a:prstGeom prst="roundRect">
          <a:avLst/>
        </a:prstGeom>
        <a:gradFill rotWithShape="0">
          <a:gsLst>
            <a:gs pos="0">
              <a:schemeClr val="accent2">
                <a:hueOff val="113439"/>
                <a:satOff val="13039"/>
                <a:lumOff val="-10393"/>
                <a:alphaOff val="0"/>
                <a:shade val="85000"/>
                <a:satMod val="130000"/>
              </a:schemeClr>
            </a:gs>
            <a:gs pos="34000">
              <a:schemeClr val="accent2">
                <a:hueOff val="113439"/>
                <a:satOff val="13039"/>
                <a:lumOff val="-10393"/>
                <a:alphaOff val="0"/>
                <a:shade val="87000"/>
                <a:satMod val="125000"/>
              </a:schemeClr>
            </a:gs>
            <a:gs pos="70000">
              <a:schemeClr val="accent2">
                <a:hueOff val="113439"/>
                <a:satOff val="13039"/>
                <a:lumOff val="-10393"/>
                <a:alphaOff val="0"/>
                <a:tint val="100000"/>
                <a:shade val="90000"/>
                <a:satMod val="130000"/>
              </a:schemeClr>
            </a:gs>
            <a:gs pos="100000">
              <a:schemeClr val="accent2">
                <a:hueOff val="113439"/>
                <a:satOff val="13039"/>
                <a:lumOff val="-1039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Reviewers will be compensated for their time</a:t>
          </a:r>
        </a:p>
      </dsp:txBody>
      <dsp:txXfrm>
        <a:off x="30442" y="3940573"/>
        <a:ext cx="6736791" cy="562726"/>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EFC15-E4CA-4946-9DB3-FA1D26EAE271}"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5128D-62D6-47DE-A237-AAF281E5FD51}" type="slidenum">
              <a:rPr lang="en-US" smtClean="0"/>
              <a:t>‹#›</a:t>
            </a:fld>
            <a:endParaRPr lang="en-US"/>
          </a:p>
        </p:txBody>
      </p:sp>
    </p:spTree>
    <p:extLst>
      <p:ext uri="{BB962C8B-B14F-4D97-AF65-F5344CB8AC3E}">
        <p14:creationId xmlns:p14="http://schemas.microsoft.com/office/powerpoint/2010/main" val="400180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1</a:t>
            </a:fld>
            <a:endParaRPr lang="en-US"/>
          </a:p>
        </p:txBody>
      </p:sp>
    </p:spTree>
    <p:extLst>
      <p:ext uri="{BB962C8B-B14F-4D97-AF65-F5344CB8AC3E}">
        <p14:creationId xmlns:p14="http://schemas.microsoft.com/office/powerpoint/2010/main" val="1542654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10</a:t>
            </a:fld>
            <a:endParaRPr lang="en-US"/>
          </a:p>
        </p:txBody>
      </p:sp>
    </p:spTree>
    <p:extLst>
      <p:ext uri="{BB962C8B-B14F-4D97-AF65-F5344CB8AC3E}">
        <p14:creationId xmlns:p14="http://schemas.microsoft.com/office/powerpoint/2010/main" val="3894989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11</a:t>
            </a:fld>
            <a:endParaRPr lang="en-US"/>
          </a:p>
        </p:txBody>
      </p:sp>
    </p:spTree>
    <p:extLst>
      <p:ext uri="{BB962C8B-B14F-4D97-AF65-F5344CB8AC3E}">
        <p14:creationId xmlns:p14="http://schemas.microsoft.com/office/powerpoint/2010/main" val="81816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12</a:t>
            </a:fld>
            <a:endParaRPr lang="en-US"/>
          </a:p>
        </p:txBody>
      </p:sp>
    </p:spTree>
    <p:extLst>
      <p:ext uri="{BB962C8B-B14F-4D97-AF65-F5344CB8AC3E}">
        <p14:creationId xmlns:p14="http://schemas.microsoft.com/office/powerpoint/2010/main" val="1542654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13</a:t>
            </a:fld>
            <a:endParaRPr lang="en-US"/>
          </a:p>
        </p:txBody>
      </p:sp>
    </p:spTree>
    <p:extLst>
      <p:ext uri="{BB962C8B-B14F-4D97-AF65-F5344CB8AC3E}">
        <p14:creationId xmlns:p14="http://schemas.microsoft.com/office/powerpoint/2010/main" val="128403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14</a:t>
            </a:fld>
            <a:endParaRPr lang="en-US"/>
          </a:p>
        </p:txBody>
      </p:sp>
    </p:spTree>
    <p:extLst>
      <p:ext uri="{BB962C8B-B14F-4D97-AF65-F5344CB8AC3E}">
        <p14:creationId xmlns:p14="http://schemas.microsoft.com/office/powerpoint/2010/main" val="4115605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60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16</a:t>
            </a:fld>
            <a:endParaRPr lang="en-US"/>
          </a:p>
        </p:txBody>
      </p:sp>
    </p:spTree>
    <p:extLst>
      <p:ext uri="{BB962C8B-B14F-4D97-AF65-F5344CB8AC3E}">
        <p14:creationId xmlns:p14="http://schemas.microsoft.com/office/powerpoint/2010/main" val="20043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587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271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19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2</a:t>
            </a:fld>
            <a:endParaRPr lang="en-US"/>
          </a:p>
        </p:txBody>
      </p:sp>
    </p:spTree>
    <p:extLst>
      <p:ext uri="{BB962C8B-B14F-4D97-AF65-F5344CB8AC3E}">
        <p14:creationId xmlns:p14="http://schemas.microsoft.com/office/powerpoint/2010/main" val="362692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34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612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00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541B2A6A-1B24-492B-9B05-6F555F5ECEDD}" type="slidenum">
              <a:rPr lang="en-US" smtClean="0"/>
              <a:t>23</a:t>
            </a:fld>
            <a:endParaRPr lang="en-US"/>
          </a:p>
        </p:txBody>
      </p:sp>
    </p:spTree>
    <p:extLst>
      <p:ext uri="{BB962C8B-B14F-4D97-AF65-F5344CB8AC3E}">
        <p14:creationId xmlns:p14="http://schemas.microsoft.com/office/powerpoint/2010/main" val="104123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p:txBody>
      </p:sp>
      <p:sp>
        <p:nvSpPr>
          <p:cNvPr id="4" name="Slide Number Placeholder 3"/>
          <p:cNvSpPr>
            <a:spLocks noGrp="1"/>
          </p:cNvSpPr>
          <p:nvPr>
            <p:ph type="sldNum" sz="quarter" idx="5"/>
          </p:nvPr>
        </p:nvSpPr>
        <p:spPr/>
        <p:txBody>
          <a:bodyPr/>
          <a:lstStyle/>
          <a:p>
            <a:fld id="{541B2A6A-1B24-492B-9B05-6F555F5ECEDD}" type="slidenum">
              <a:rPr lang="en-US" smtClean="0"/>
              <a:t>24</a:t>
            </a:fld>
            <a:endParaRPr lang="en-US"/>
          </a:p>
        </p:txBody>
      </p:sp>
    </p:spTree>
    <p:extLst>
      <p:ext uri="{BB962C8B-B14F-4D97-AF65-F5344CB8AC3E}">
        <p14:creationId xmlns:p14="http://schemas.microsoft.com/office/powerpoint/2010/main" val="422180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541B2A6A-1B24-492B-9B05-6F555F5ECEDD}" type="slidenum">
              <a:rPr lang="en-US" smtClean="0"/>
              <a:t>25</a:t>
            </a:fld>
            <a:endParaRPr lang="en-US"/>
          </a:p>
        </p:txBody>
      </p:sp>
    </p:spTree>
    <p:extLst>
      <p:ext uri="{BB962C8B-B14F-4D97-AF65-F5344CB8AC3E}">
        <p14:creationId xmlns:p14="http://schemas.microsoft.com/office/powerpoint/2010/main" val="770243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3DFB88-ED0C-4386-AB0D-E772E0C91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561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3DFB88-ED0C-4386-AB0D-E772E0C91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6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3DFB88-ED0C-4386-AB0D-E772E0C91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364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a:p>
            <a:r>
              <a:rPr lang="en-US" dirty="0"/>
              <a:t>**Point out how many programs total for spring Cycle 2: 27</a:t>
            </a:r>
          </a:p>
        </p:txBody>
      </p:sp>
      <p:sp>
        <p:nvSpPr>
          <p:cNvPr id="4" name="Slide Number Placeholder 3"/>
          <p:cNvSpPr>
            <a:spLocks noGrp="1"/>
          </p:cNvSpPr>
          <p:nvPr>
            <p:ph type="sldNum" sz="quarter" idx="5"/>
          </p:nvPr>
        </p:nvSpPr>
        <p:spPr/>
        <p:txBody>
          <a:bodyPr/>
          <a:lstStyle/>
          <a:p>
            <a:fld id="{541B2A6A-1B24-492B-9B05-6F555F5ECEDD}" type="slidenum">
              <a:rPr lang="en-US" smtClean="0"/>
              <a:t>29</a:t>
            </a:fld>
            <a:endParaRPr lang="en-US"/>
          </a:p>
        </p:txBody>
      </p:sp>
    </p:spTree>
    <p:extLst>
      <p:ext uri="{BB962C8B-B14F-4D97-AF65-F5344CB8AC3E}">
        <p14:creationId xmlns:p14="http://schemas.microsoft.com/office/powerpoint/2010/main" val="232139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3</a:t>
            </a:fld>
            <a:endParaRPr lang="en-US"/>
          </a:p>
        </p:txBody>
      </p:sp>
    </p:spTree>
    <p:extLst>
      <p:ext uri="{BB962C8B-B14F-4D97-AF65-F5344CB8AC3E}">
        <p14:creationId xmlns:p14="http://schemas.microsoft.com/office/powerpoint/2010/main" val="1284032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a:t>
            </a:r>
          </a:p>
        </p:txBody>
      </p:sp>
      <p:sp>
        <p:nvSpPr>
          <p:cNvPr id="4" name="Slide Number Placeholder 3"/>
          <p:cNvSpPr>
            <a:spLocks noGrp="1"/>
          </p:cNvSpPr>
          <p:nvPr>
            <p:ph type="sldNum" sz="quarter" idx="5"/>
          </p:nvPr>
        </p:nvSpPr>
        <p:spPr/>
        <p:txBody>
          <a:bodyPr/>
          <a:lstStyle/>
          <a:p>
            <a:fld id="{541B2A6A-1B24-492B-9B05-6F555F5ECEDD}" type="slidenum">
              <a:rPr lang="en-US" smtClean="0"/>
              <a:t>30</a:t>
            </a:fld>
            <a:endParaRPr lang="en-US"/>
          </a:p>
        </p:txBody>
      </p:sp>
    </p:spTree>
    <p:extLst>
      <p:ext uri="{BB962C8B-B14F-4D97-AF65-F5344CB8AC3E}">
        <p14:creationId xmlns:p14="http://schemas.microsoft.com/office/powerpoint/2010/main" val="3694203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Amy</a:t>
            </a:r>
            <a:endParaRPr lang="en-US" dirty="0">
              <a:cs typeface="Calibri"/>
            </a:endParaRPr>
          </a:p>
        </p:txBody>
      </p:sp>
      <p:sp>
        <p:nvSpPr>
          <p:cNvPr id="4" name="Slide Number Placeholder 3"/>
          <p:cNvSpPr>
            <a:spLocks noGrp="1"/>
          </p:cNvSpPr>
          <p:nvPr>
            <p:ph type="sldNum" sz="quarter" idx="5"/>
          </p:nvPr>
        </p:nvSpPr>
        <p:spPr/>
        <p:txBody>
          <a:bodyPr/>
          <a:lstStyle/>
          <a:p>
            <a:fld id="{541B2A6A-1B24-492B-9B05-6F555F5ECEDD}" type="slidenum">
              <a:rPr lang="en-US" smtClean="0"/>
              <a:t>31</a:t>
            </a:fld>
            <a:endParaRPr lang="en-US"/>
          </a:p>
        </p:txBody>
      </p:sp>
    </p:spTree>
    <p:extLst>
      <p:ext uri="{BB962C8B-B14F-4D97-AF65-F5344CB8AC3E}">
        <p14:creationId xmlns:p14="http://schemas.microsoft.com/office/powerpoint/2010/main" val="3539449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Amy</a:t>
            </a:r>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32</a:t>
            </a:fld>
            <a:endParaRPr lang="en-US"/>
          </a:p>
        </p:txBody>
      </p:sp>
    </p:spTree>
    <p:extLst>
      <p:ext uri="{BB962C8B-B14F-4D97-AF65-F5344CB8AC3E}">
        <p14:creationId xmlns:p14="http://schemas.microsoft.com/office/powerpoint/2010/main" val="1823720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B2A6A-1B24-492B-9B05-6F555F5ECE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676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1B2A6A-1B24-492B-9B05-6F555F5ECE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797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p:txBody>
      </p:sp>
      <p:sp>
        <p:nvSpPr>
          <p:cNvPr id="4" name="Slide Number Placeholder 3"/>
          <p:cNvSpPr>
            <a:spLocks noGrp="1"/>
          </p:cNvSpPr>
          <p:nvPr>
            <p:ph type="sldNum" sz="quarter" idx="5"/>
          </p:nvPr>
        </p:nvSpPr>
        <p:spPr/>
        <p:txBody>
          <a:bodyPr/>
          <a:lstStyle/>
          <a:p>
            <a:fld id="{541B2A6A-1B24-492B-9B05-6F555F5ECEDD}" type="slidenum">
              <a:rPr lang="en-US" smtClean="0"/>
              <a:t>35</a:t>
            </a:fld>
            <a:endParaRPr lang="en-US"/>
          </a:p>
        </p:txBody>
      </p:sp>
    </p:spTree>
    <p:extLst>
      <p:ext uri="{BB962C8B-B14F-4D97-AF65-F5344CB8AC3E}">
        <p14:creationId xmlns:p14="http://schemas.microsoft.com/office/powerpoint/2010/main" val="3495831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Amy</a:t>
            </a:r>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36</a:t>
            </a:fld>
            <a:endParaRPr lang="en-US"/>
          </a:p>
        </p:txBody>
      </p:sp>
    </p:spTree>
    <p:extLst>
      <p:ext uri="{BB962C8B-B14F-4D97-AF65-F5344CB8AC3E}">
        <p14:creationId xmlns:p14="http://schemas.microsoft.com/office/powerpoint/2010/main" val="3540695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James</a:t>
            </a:r>
            <a:endParaRPr lang="en-US" dirty="0">
              <a:cs typeface="Calibri"/>
            </a:endParaRPr>
          </a:p>
        </p:txBody>
      </p:sp>
      <p:sp>
        <p:nvSpPr>
          <p:cNvPr id="4" name="Slide Number Placeholder 3"/>
          <p:cNvSpPr>
            <a:spLocks noGrp="1"/>
          </p:cNvSpPr>
          <p:nvPr>
            <p:ph type="sldNum" sz="quarter" idx="5"/>
          </p:nvPr>
        </p:nvSpPr>
        <p:spPr/>
        <p:txBody>
          <a:bodyPr/>
          <a:lstStyle/>
          <a:p>
            <a:fld id="{541B2A6A-1B24-492B-9B05-6F555F5ECEDD}" type="slidenum">
              <a:rPr lang="en-US" smtClean="0"/>
              <a:t>37</a:t>
            </a:fld>
            <a:endParaRPr lang="en-US"/>
          </a:p>
        </p:txBody>
      </p:sp>
    </p:spTree>
    <p:extLst>
      <p:ext uri="{BB962C8B-B14F-4D97-AF65-F5344CB8AC3E}">
        <p14:creationId xmlns:p14="http://schemas.microsoft.com/office/powerpoint/2010/main" val="3321963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James</a:t>
            </a:r>
            <a:endParaRPr lang="en-US" dirty="0">
              <a:cs typeface="Calibri"/>
            </a:endParaRPr>
          </a:p>
        </p:txBody>
      </p:sp>
      <p:sp>
        <p:nvSpPr>
          <p:cNvPr id="4" name="Slide Number Placeholder 3"/>
          <p:cNvSpPr>
            <a:spLocks noGrp="1"/>
          </p:cNvSpPr>
          <p:nvPr>
            <p:ph type="sldNum" sz="quarter" idx="5"/>
          </p:nvPr>
        </p:nvSpPr>
        <p:spPr/>
        <p:txBody>
          <a:bodyPr/>
          <a:lstStyle/>
          <a:p>
            <a:fld id="{541B2A6A-1B24-492B-9B05-6F555F5ECEDD}" type="slidenum">
              <a:rPr lang="en-US" smtClean="0"/>
              <a:t>38</a:t>
            </a:fld>
            <a:endParaRPr lang="en-US"/>
          </a:p>
        </p:txBody>
      </p:sp>
    </p:spTree>
    <p:extLst>
      <p:ext uri="{BB962C8B-B14F-4D97-AF65-F5344CB8AC3E}">
        <p14:creationId xmlns:p14="http://schemas.microsoft.com/office/powerpoint/2010/main" val="3386857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39</a:t>
            </a:fld>
            <a:endParaRPr lang="en-US"/>
          </a:p>
        </p:txBody>
      </p:sp>
    </p:spTree>
    <p:extLst>
      <p:ext uri="{BB962C8B-B14F-4D97-AF65-F5344CB8AC3E}">
        <p14:creationId xmlns:p14="http://schemas.microsoft.com/office/powerpoint/2010/main" val="319015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4</a:t>
            </a:fld>
            <a:endParaRPr lang="en-US"/>
          </a:p>
        </p:txBody>
      </p:sp>
    </p:spTree>
    <p:extLst>
      <p:ext uri="{BB962C8B-B14F-4D97-AF65-F5344CB8AC3E}">
        <p14:creationId xmlns:p14="http://schemas.microsoft.com/office/powerpoint/2010/main" val="3894989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40</a:t>
            </a:fld>
            <a:endParaRPr lang="en-US"/>
          </a:p>
        </p:txBody>
      </p:sp>
    </p:spTree>
    <p:extLst>
      <p:ext uri="{BB962C8B-B14F-4D97-AF65-F5344CB8AC3E}">
        <p14:creationId xmlns:p14="http://schemas.microsoft.com/office/powerpoint/2010/main" val="2073830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41</a:t>
            </a:fld>
            <a:endParaRPr lang="en-US"/>
          </a:p>
        </p:txBody>
      </p:sp>
    </p:spTree>
    <p:extLst>
      <p:ext uri="{BB962C8B-B14F-4D97-AF65-F5344CB8AC3E}">
        <p14:creationId xmlns:p14="http://schemas.microsoft.com/office/powerpoint/2010/main" val="2570470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42</a:t>
            </a:fld>
            <a:endParaRPr lang="en-US"/>
          </a:p>
        </p:txBody>
      </p:sp>
    </p:spTree>
    <p:extLst>
      <p:ext uri="{BB962C8B-B14F-4D97-AF65-F5344CB8AC3E}">
        <p14:creationId xmlns:p14="http://schemas.microsoft.com/office/powerpoint/2010/main" val="3606242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&amp; Content Slide – Heading level 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45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&amp; Content Slide – Heading level 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605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800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46</a:t>
            </a:fld>
            <a:endParaRPr lang="en-US"/>
          </a:p>
        </p:txBody>
      </p:sp>
    </p:spTree>
    <p:extLst>
      <p:ext uri="{BB962C8B-B14F-4D97-AF65-F5344CB8AC3E}">
        <p14:creationId xmlns:p14="http://schemas.microsoft.com/office/powerpoint/2010/main" val="311767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29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5</a:t>
            </a:fld>
            <a:endParaRPr lang="en-US"/>
          </a:p>
        </p:txBody>
      </p:sp>
    </p:spTree>
    <p:extLst>
      <p:ext uri="{BB962C8B-B14F-4D97-AF65-F5344CB8AC3E}">
        <p14:creationId xmlns:p14="http://schemas.microsoft.com/office/powerpoint/2010/main" val="127758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6</a:t>
            </a:fld>
            <a:endParaRPr lang="en-US"/>
          </a:p>
        </p:txBody>
      </p:sp>
    </p:spTree>
    <p:extLst>
      <p:ext uri="{BB962C8B-B14F-4D97-AF65-F5344CB8AC3E}">
        <p14:creationId xmlns:p14="http://schemas.microsoft.com/office/powerpoint/2010/main" val="127758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7</a:t>
            </a:fld>
            <a:endParaRPr lang="en-US"/>
          </a:p>
        </p:txBody>
      </p:sp>
    </p:spTree>
    <p:extLst>
      <p:ext uri="{BB962C8B-B14F-4D97-AF65-F5344CB8AC3E}">
        <p14:creationId xmlns:p14="http://schemas.microsoft.com/office/powerpoint/2010/main" val="154265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128D-62D6-47DE-A237-AAF281E5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2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&amp; Content Slide – Heading level 2</a:t>
            </a:r>
          </a:p>
        </p:txBody>
      </p:sp>
      <p:sp>
        <p:nvSpPr>
          <p:cNvPr id="4" name="Slide Number Placeholder 3"/>
          <p:cNvSpPr>
            <a:spLocks noGrp="1"/>
          </p:cNvSpPr>
          <p:nvPr>
            <p:ph type="sldNum" sz="quarter" idx="5"/>
          </p:nvPr>
        </p:nvSpPr>
        <p:spPr/>
        <p:txBody>
          <a:bodyPr/>
          <a:lstStyle/>
          <a:p>
            <a:fld id="{3CF5128D-62D6-47DE-A237-AAF281E5FD51}" type="slidenum">
              <a:rPr lang="en-US" smtClean="0"/>
              <a:t>9</a:t>
            </a:fld>
            <a:endParaRPr lang="en-US"/>
          </a:p>
        </p:txBody>
      </p:sp>
    </p:spTree>
    <p:extLst>
      <p:ext uri="{BB962C8B-B14F-4D97-AF65-F5344CB8AC3E}">
        <p14:creationId xmlns:p14="http://schemas.microsoft.com/office/powerpoint/2010/main" val="389498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9D7F917-8CFA-497C-A0CE-87C60431D159}" type="datetime1">
              <a:rPr lang="en-US" smtClean="0"/>
              <a:t>10/26/2020</a:t>
            </a:fld>
            <a:endParaRPr lang="en-US"/>
          </a:p>
        </p:txBody>
      </p:sp>
      <p:sp>
        <p:nvSpPr>
          <p:cNvPr id="5" name="Footer Placeholder 4"/>
          <p:cNvSpPr>
            <a:spLocks noGrp="1"/>
          </p:cNvSpPr>
          <p:nvPr>
            <p:ph type="ftr" sz="quarter" idx="11"/>
          </p:nvPr>
        </p:nvSpPr>
        <p:spPr/>
        <p:txBody>
          <a:bodyPr/>
          <a:lstStyle/>
          <a:p>
            <a:r>
              <a:rPr lang="en-US"/>
              <a:t>This webinar is being recorded and archived. Questions can be submitted through the Q and A feature.</a:t>
            </a:r>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9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B32E2-B309-4C0D-BFDA-99954F4C5E34}" type="datetime1">
              <a:rPr lang="en-US" smtClean="0"/>
              <a:t>10/26/2020</a:t>
            </a:fld>
            <a:endParaRPr lang="en-US"/>
          </a:p>
        </p:txBody>
      </p:sp>
      <p:sp>
        <p:nvSpPr>
          <p:cNvPr id="5" name="Footer Placeholder 4"/>
          <p:cNvSpPr>
            <a:spLocks noGrp="1"/>
          </p:cNvSpPr>
          <p:nvPr>
            <p:ph type="ftr" sz="quarter" idx="11"/>
          </p:nvPr>
        </p:nvSpPr>
        <p:spPr/>
        <p:txBody>
          <a:bodyPr/>
          <a:lstStyle/>
          <a:p>
            <a:r>
              <a:rPr lang="en-US"/>
              <a:t>This webinar is being recorded and archived. Questions can be submitted through the Q and A feature.</a:t>
            </a:r>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16508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85C61-4A9A-43F8-BF6B-FCDD8C214B2D}" type="datetime1">
              <a:rPr lang="en-US" smtClean="0"/>
              <a:t>10/26/2020</a:t>
            </a:fld>
            <a:endParaRPr lang="en-US"/>
          </a:p>
        </p:txBody>
      </p:sp>
      <p:sp>
        <p:nvSpPr>
          <p:cNvPr id="5" name="Footer Placeholder 4"/>
          <p:cNvSpPr>
            <a:spLocks noGrp="1"/>
          </p:cNvSpPr>
          <p:nvPr>
            <p:ph type="ftr" sz="quarter" idx="11"/>
          </p:nvPr>
        </p:nvSpPr>
        <p:spPr/>
        <p:txBody>
          <a:bodyPr/>
          <a:lstStyle/>
          <a:p>
            <a:r>
              <a:rPr lang="en-US"/>
              <a:t>This webinar is being recorded and archived. Questions can be submitted through the Q and A feature.</a:t>
            </a:r>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203426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2807636-3D51-456C-8C08-8E83906332F1}"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84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44029-F981-488B-9A02-8ED40A9853E7}"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56412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5CCB5-E70A-4703-A03E-4AFD10B830BA}"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05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473B1F-F208-4363-8BED-28376C7DE1F7}" type="datetime1">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281342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576CB7-072D-424C-95F3-38E2C273E14A}" type="datetime1">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2869959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B6A852-7ADD-4147-A1FE-79267912E180}" type="datetime1">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84625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693FF2-63EB-4137-B376-A9DEFAD0DBF3}" type="datetime1">
              <a:rPr lang="en-US" smtClean="0"/>
              <a:t>10/26/2020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403413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99B3E8-A6C3-451B-A3C3-2AAD0F7E12DA}" type="datetime1">
              <a:rPr lang="en-US" smtClean="0"/>
              <a:t>10/26/2020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F074CD-934D-404A-ACFA-C89B8DACAFC4}" type="slidenum">
              <a:rPr lang="en-US" smtClean="0"/>
              <a:t>‹#›</a:t>
            </a:fld>
            <a:endParaRPr lang="en-US"/>
          </a:p>
        </p:txBody>
      </p:sp>
    </p:spTree>
    <p:extLst>
      <p:ext uri="{BB962C8B-B14F-4D97-AF65-F5344CB8AC3E}">
        <p14:creationId xmlns:p14="http://schemas.microsoft.com/office/powerpoint/2010/main" val="94411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3A1AE6-20EA-484E-A08E-D87C0059286B}" type="datetime1">
              <a:rPr lang="en-US" smtClean="0"/>
              <a:t>10/26/2020</a:t>
            </a:fld>
            <a:endParaRPr lang="en-US"/>
          </a:p>
        </p:txBody>
      </p:sp>
      <p:sp>
        <p:nvSpPr>
          <p:cNvPr id="5" name="Footer Placeholder 4"/>
          <p:cNvSpPr>
            <a:spLocks noGrp="1"/>
          </p:cNvSpPr>
          <p:nvPr>
            <p:ph type="ftr" sz="quarter" idx="11"/>
          </p:nvPr>
        </p:nvSpPr>
        <p:spPr/>
        <p:txBody>
          <a:bodyPr/>
          <a:lstStyle/>
          <a:p>
            <a:r>
              <a:rPr lang="en-US"/>
              <a:t>This webinar is being recorded and archived. Questions can be submitted through the Q and A feature.</a:t>
            </a:r>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10681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ABE62-BD86-4314-B35D-8F0C8B745F5E}" type="datetime1">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35803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2176-EBAB-457E-8226-4FFD9E7A4265}"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897664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0195E-F346-4139-BE15-35B45EEAFE7C}"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424129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4791A6-0E38-48F4-BEC4-27EA5848A85E}"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244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4791A6-0E38-48F4-BEC4-27EA5848A85E}"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04718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4791A6-0E38-48F4-BEC4-27EA5848A85E}"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953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4791A6-0E38-48F4-BEC4-27EA5848A85E}"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4005222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4791A6-0E38-48F4-BEC4-27EA5848A85E}"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4128809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4791A6-0E38-48F4-BEC4-27EA5848A85E}"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237727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4791A6-0E38-48F4-BEC4-27EA5848A85E}" type="datetimeFigureOut">
              <a:rPr lang="en-US" smtClean="0"/>
              <a:t>10/26/2020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42309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4B477-7C34-4BCC-B94E-308D10F2FEE9}" type="datetime1">
              <a:rPr lang="en-US" smtClean="0"/>
              <a:t>10/26/2020</a:t>
            </a:fld>
            <a:endParaRPr lang="en-US"/>
          </a:p>
        </p:txBody>
      </p:sp>
      <p:sp>
        <p:nvSpPr>
          <p:cNvPr id="5" name="Footer Placeholder 4"/>
          <p:cNvSpPr>
            <a:spLocks noGrp="1"/>
          </p:cNvSpPr>
          <p:nvPr>
            <p:ph type="ftr" sz="quarter" idx="11"/>
          </p:nvPr>
        </p:nvSpPr>
        <p:spPr/>
        <p:txBody>
          <a:bodyPr/>
          <a:lstStyle/>
          <a:p>
            <a:r>
              <a:rPr lang="en-US"/>
              <a:t>This webinar is being recorded and archived. Questions can be submitted through the Q and A feature.</a:t>
            </a:r>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997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34791A6-0E38-48F4-BEC4-27EA5848A85E}" type="datetimeFigureOut">
              <a:rPr lang="en-US" smtClean="0"/>
              <a:t>10/26/2020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F074CD-934D-404A-ACFA-C89B8DACAFC4}" type="slidenum">
              <a:rPr lang="en-US" smtClean="0"/>
              <a:t>‹#›</a:t>
            </a:fld>
            <a:endParaRPr lang="en-US"/>
          </a:p>
        </p:txBody>
      </p:sp>
    </p:spTree>
    <p:extLst>
      <p:ext uri="{BB962C8B-B14F-4D97-AF65-F5344CB8AC3E}">
        <p14:creationId xmlns:p14="http://schemas.microsoft.com/office/powerpoint/2010/main" val="140286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4791A6-0E38-48F4-BEC4-27EA5848A85E}"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812844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4791A6-0E38-48F4-BEC4-27EA5848A85E}"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54364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4791A6-0E38-48F4-BEC4-27EA5848A85E}"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61144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07A9D-AA21-49AD-8F5D-74B08A3CA4E3}" type="datetime1">
              <a:rPr lang="en-US" smtClean="0"/>
              <a:t>10/26/2020</a:t>
            </a:fld>
            <a:endParaRPr lang="en-US"/>
          </a:p>
        </p:txBody>
      </p:sp>
      <p:sp>
        <p:nvSpPr>
          <p:cNvPr id="6" name="Footer Placeholder 5"/>
          <p:cNvSpPr>
            <a:spLocks noGrp="1"/>
          </p:cNvSpPr>
          <p:nvPr>
            <p:ph type="ftr" sz="quarter" idx="11"/>
          </p:nvPr>
        </p:nvSpPr>
        <p:spPr/>
        <p:txBody>
          <a:bodyPr/>
          <a:lstStyle/>
          <a:p>
            <a:r>
              <a:rPr lang="en-US"/>
              <a:t>This webinar is being recorded and archived. Questions can be submitted through the Q and A feature.</a:t>
            </a:r>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45860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FD6AF-44A5-4118-9604-789053B46541}" type="datetime1">
              <a:rPr lang="en-US" smtClean="0"/>
              <a:t>10/26/2020</a:t>
            </a:fld>
            <a:endParaRPr lang="en-US"/>
          </a:p>
        </p:txBody>
      </p:sp>
      <p:sp>
        <p:nvSpPr>
          <p:cNvPr id="8" name="Footer Placeholder 7"/>
          <p:cNvSpPr>
            <a:spLocks noGrp="1"/>
          </p:cNvSpPr>
          <p:nvPr>
            <p:ph type="ftr" sz="quarter" idx="11"/>
          </p:nvPr>
        </p:nvSpPr>
        <p:spPr/>
        <p:txBody>
          <a:bodyPr/>
          <a:lstStyle/>
          <a:p>
            <a:r>
              <a:rPr lang="en-US"/>
              <a:t>This webinar is being recorded and archived. Questions can be submitted through the Q and A feature.</a:t>
            </a:r>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5258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B2D899-6112-4956-9460-DC2419BA754E}" type="datetime1">
              <a:rPr lang="en-US" smtClean="0"/>
              <a:t>10/26/2020</a:t>
            </a:fld>
            <a:endParaRPr lang="en-US"/>
          </a:p>
        </p:txBody>
      </p:sp>
      <p:sp>
        <p:nvSpPr>
          <p:cNvPr id="4" name="Footer Placeholder 3"/>
          <p:cNvSpPr>
            <a:spLocks noGrp="1"/>
          </p:cNvSpPr>
          <p:nvPr>
            <p:ph type="ftr" sz="quarter" idx="11"/>
          </p:nvPr>
        </p:nvSpPr>
        <p:spPr/>
        <p:txBody>
          <a:bodyPr/>
          <a:lstStyle/>
          <a:p>
            <a:r>
              <a:rPr lang="en-US"/>
              <a:t>This webinar is being recorded and archived. Questions can be submitted through the Q and A feature.</a:t>
            </a:r>
          </a:p>
        </p:txBody>
      </p:sp>
      <p:sp>
        <p:nvSpPr>
          <p:cNvPr id="5" name="Slide Number Placeholder 4"/>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0135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B9CB7D-AD5C-4F45-8CEB-9485F7BA1F22}" type="datetime1">
              <a:rPr lang="en-US" smtClean="0"/>
              <a:t>10/26/2020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This webinar is being recorded and archived. Questions can be submitted through the Q and A feature.</a:t>
            </a:r>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265386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B4684B-A770-4CC1-9502-7225BFE3DD60}" type="datetime1">
              <a:rPr lang="en-US" smtClean="0"/>
              <a:t>10/26/2020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This webinar is being recorded and archived. Questions can be submitted through the Q and A feature.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F074CD-934D-404A-ACFA-C89B8DACAFC4}" type="slidenum">
              <a:rPr lang="en-US" smtClean="0"/>
              <a:t>‹#›</a:t>
            </a:fld>
            <a:endParaRPr lang="en-US"/>
          </a:p>
        </p:txBody>
      </p:sp>
    </p:spTree>
    <p:extLst>
      <p:ext uri="{BB962C8B-B14F-4D97-AF65-F5344CB8AC3E}">
        <p14:creationId xmlns:p14="http://schemas.microsoft.com/office/powerpoint/2010/main" val="102561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FC727A-D6A2-413E-801B-ACD94C5AD52C}" type="datetime1">
              <a:rPr lang="en-US" smtClean="0"/>
              <a:t>10/26/2020</a:t>
            </a:fld>
            <a:endParaRPr lang="en-US"/>
          </a:p>
        </p:txBody>
      </p:sp>
      <p:sp>
        <p:nvSpPr>
          <p:cNvPr id="6" name="Footer Placeholder 5"/>
          <p:cNvSpPr>
            <a:spLocks noGrp="1"/>
          </p:cNvSpPr>
          <p:nvPr>
            <p:ph type="ftr" sz="quarter" idx="11"/>
          </p:nvPr>
        </p:nvSpPr>
        <p:spPr/>
        <p:txBody>
          <a:bodyPr/>
          <a:lstStyle/>
          <a:p>
            <a:r>
              <a:rPr lang="en-US"/>
              <a:t>This webinar is being recorded and archived. Questions can be submitted through the Q and A feature.</a:t>
            </a:r>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34954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6D99347-F16C-4024-862D-A2AC8FE0D018}" type="datetime1">
              <a:rPr lang="en-US" smtClean="0"/>
              <a:t>10/26/2020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This webinar is being recorded and archived. Questions can be submitted through the Q and A feature.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F074CD-934D-404A-ACFA-C89B8DACAF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81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F12639-6F66-400F-A11B-D76CBDF16E8F}" type="datetime1">
              <a:rPr lang="en-US" smtClean="0"/>
              <a:t>10/26/2020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F074CD-934D-404A-ACFA-C89B8DACAF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5839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34791A6-0E38-48F4-BEC4-27EA5848A85E}" type="datetimeFigureOut">
              <a:rPr lang="en-US" smtClean="0"/>
              <a:t>10/26/2020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F074CD-934D-404A-ACFA-C89B8DACAF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1972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tc.ca.gov/educator-prep/special-educ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tc.ca.gov/educator-prep/special-educ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tc.ca.gov/docs/default-source/educator-prep/special-education-docs/letter-employers-edsped-interns.pdf?sfvrsn=e06e2cb1_2"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ctcexams.nesinc.com/"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es-spedcaltpa@pearson.com" TargetMode="External"/><Relationship Id="rId7" Type="http://schemas.openxmlformats.org/officeDocument/2006/relationships/hyperlink" Target="https://bit.ly/EdSpCalTPAYT"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s://bit.ly/CalTPAYT" TargetMode="External"/><Relationship Id="rId5" Type="http://schemas.openxmlformats.org/officeDocument/2006/relationships/hyperlink" Target="https://www.youtube.com/user/CalTeacherCommission" TargetMode="External"/><Relationship Id="rId4" Type="http://schemas.openxmlformats.org/officeDocument/2006/relationships/hyperlink" Target="mailto:spedcaltpa@ctc.ca.gov"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bit.ly/EdSpCalTPAAssessor"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tc.ca.gov/docs/default-source/commission/agendas/2020-10/2020-10-2b.pdf?sfvrsn=5d2f2eb1_2"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hyperlink" Target="https://www.ctc.ca.gov/docs/default-source/educator-prep/ps-alerts/2020/psa-20-15.pdf?sfvrsn=d2422eb1_2" TargetMode="External"/><Relationship Id="rId2" Type="http://schemas.openxmlformats.org/officeDocument/2006/relationships/notesSlide" Target="../notesSlides/notesSlide44.xml"/><Relationship Id="rId1" Type="http://schemas.openxmlformats.org/officeDocument/2006/relationships/slideLayout" Target="../slideLayouts/slideLayout24.xml"/><Relationship Id="rId5" Type="http://schemas.openxmlformats.org/officeDocument/2006/relationships/hyperlink" Target="https://www.ctc.ca.gov/docs/default-source/educator-prep/ps-alerts/2019/psa-19-11.pdf?sfvrsn=99502db1_2" TargetMode="External"/><Relationship Id="rId4" Type="http://schemas.openxmlformats.org/officeDocument/2006/relationships/hyperlink" Target="https://www.ctc.ca.gov/docs/default-source/educator-prep/standards/literacy-tpes.pdf?sfvrsn=9e802cb1_2"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tc.ca.gov/educator-prep/special-education"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us02web.zoom.us/j/8483360628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tc.ca.gov/commission/newsletters/psd-news"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hyperlink" Target="mailto:SpEdCalTPA@ctc.ca.gov" TargetMode="External"/><Relationship Id="rId4" Type="http://schemas.openxmlformats.org/officeDocument/2006/relationships/hyperlink" Target="mailto:SpecialEducation@ctc.c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tc.ca.gov/educator-prep/program-re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tc.ca.gov/educator-prep/special-educ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tc.ca.gov/docs/default-source/educator-prep/ps-alerts/2019/psa-19-07.pdf?sfvrsn=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Welcome to the Webinar</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marL="0" indent="0">
              <a:lnSpc>
                <a:spcPct val="100000"/>
              </a:lnSpc>
              <a:spcBef>
                <a:spcPts val="0"/>
              </a:spcBef>
              <a:spcAft>
                <a:spcPts val="1200"/>
              </a:spcAft>
              <a:buClrTx/>
              <a:buNone/>
            </a:pPr>
            <a:r>
              <a:rPr lang="en-US" sz="2400">
                <a:solidFill>
                  <a:schemeClr val="tx1"/>
                </a:solidFill>
              </a:rPr>
              <a:t>During this webinar, we will be discussing the plan for implementation, new standards and TPEs, and the plan to transition which can be found on the PSD Special Education website “Information for Transitioning to New Standards” section.</a:t>
            </a:r>
          </a:p>
          <a:p>
            <a:pPr marL="0" indent="0">
              <a:lnSpc>
                <a:spcPct val="100000"/>
              </a:lnSpc>
              <a:spcBef>
                <a:spcPts val="0"/>
              </a:spcBef>
              <a:spcAft>
                <a:spcPts val="1200"/>
              </a:spcAft>
              <a:buClrTx/>
              <a:buNone/>
            </a:pPr>
            <a:r>
              <a:rPr lang="en-US" sz="2400">
                <a:solidFill>
                  <a:schemeClr val="tx1"/>
                </a:solidFill>
                <a:hlinkClick r:id="rId3"/>
              </a:rPr>
              <a:t>www.ctc.ca.gov/educator-prep/special-education</a:t>
            </a:r>
            <a:r>
              <a:rPr lang="en-US" sz="2400">
                <a:solidFill>
                  <a:schemeClr val="tx1"/>
                </a:solidFill>
              </a:rPr>
              <a:t> </a:t>
            </a:r>
          </a:p>
          <a:p>
            <a:pPr marL="0" indent="0">
              <a:lnSpc>
                <a:spcPct val="100000"/>
              </a:lnSpc>
              <a:spcBef>
                <a:spcPts val="0"/>
              </a:spcBef>
              <a:spcAft>
                <a:spcPts val="1200"/>
              </a:spcAft>
              <a:buClrTx/>
              <a:buNone/>
            </a:pPr>
            <a:r>
              <a:rPr lang="en-US" sz="2400">
                <a:solidFill>
                  <a:schemeClr val="tx1"/>
                </a:solidFill>
              </a:rPr>
              <a:t>This is a webinar; you will only see the presenters. </a:t>
            </a:r>
          </a:p>
          <a:p>
            <a:pPr marL="0" indent="0">
              <a:lnSpc>
                <a:spcPct val="100000"/>
              </a:lnSpc>
              <a:spcBef>
                <a:spcPts val="0"/>
              </a:spcBef>
              <a:spcAft>
                <a:spcPts val="1200"/>
              </a:spcAft>
              <a:buClrTx/>
              <a:buNone/>
            </a:pPr>
            <a:r>
              <a:rPr lang="en-US" sz="2400">
                <a:solidFill>
                  <a:schemeClr val="tx1"/>
                </a:solidFill>
              </a:rPr>
              <a:t>Your microphone is muted. </a:t>
            </a:r>
          </a:p>
        </p:txBody>
      </p:sp>
      <p:sp>
        <p:nvSpPr>
          <p:cNvPr id="4" name="Slide Number Placeholder 3">
            <a:extLst>
              <a:ext uri="{FF2B5EF4-FFF2-40B4-BE49-F238E27FC236}">
                <a16:creationId xmlns:a16="http://schemas.microsoft.com/office/drawing/2014/main" id="{72088218-AEF0-433B-8016-2143A7FD2B0B}"/>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0</a:t>
            </a:r>
          </a:p>
        </p:txBody>
      </p:sp>
      <p:sp>
        <p:nvSpPr>
          <p:cNvPr id="3" name="Footer Placeholder 2">
            <a:extLst>
              <a:ext uri="{FF2B5EF4-FFF2-40B4-BE49-F238E27FC236}">
                <a16:creationId xmlns:a16="http://schemas.microsoft.com/office/drawing/2014/main" id="{F6F08A4C-C63E-4996-A2A3-4D7C18BDEBD3}"/>
              </a:ext>
            </a:extLst>
          </p:cNvPr>
          <p:cNvSpPr>
            <a:spLocks noGrp="1"/>
          </p:cNvSpPr>
          <p:nvPr>
            <p:ph type="ftr" sz="quarter" idx="11"/>
          </p:nvPr>
        </p:nvSpPr>
        <p:spPr>
          <a:xfrm>
            <a:off x="482886" y="6459785"/>
            <a:ext cx="10469366"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p:txBody>
      </p:sp>
    </p:spTree>
    <p:extLst>
      <p:ext uri="{BB962C8B-B14F-4D97-AF65-F5344CB8AC3E}">
        <p14:creationId xmlns:p14="http://schemas.microsoft.com/office/powerpoint/2010/main" val="340012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Plan for Implementation Purpose </a:t>
            </a:r>
            <a:endParaRPr lang="en-US">
              <a:solidFill>
                <a:schemeClr val="tx1"/>
              </a:solidFill>
            </a:endParaRP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3200">
                <a:solidFill>
                  <a:schemeClr val="tx1"/>
                </a:solidFill>
              </a:rPr>
              <a:t>Provides Commission with evidence that preparation programs are transitioning to the new standards and TPEs</a:t>
            </a:r>
          </a:p>
          <a:p>
            <a:pPr>
              <a:lnSpc>
                <a:spcPct val="100000"/>
              </a:lnSpc>
              <a:spcBef>
                <a:spcPts val="0"/>
              </a:spcBef>
              <a:spcAft>
                <a:spcPts val="1200"/>
              </a:spcAft>
              <a:buClrTx/>
              <a:buFont typeface="Arial" panose="020B0604020202020204" pitchFamily="34" charset="0"/>
              <a:buChar char="•"/>
            </a:pPr>
            <a:r>
              <a:rPr lang="en-US" sz="3200">
                <a:solidFill>
                  <a:schemeClr val="tx1"/>
                </a:solidFill>
              </a:rPr>
              <a:t>Assists programs in redesigning coursework, fieldwork/clinical practice, and assessment to align to standards and TPEs</a:t>
            </a:r>
          </a:p>
          <a:p>
            <a:pPr marL="0" indent="0">
              <a:lnSpc>
                <a:spcPct val="100000"/>
              </a:lnSpc>
              <a:spcBef>
                <a:spcPts val="0"/>
              </a:spcBef>
              <a:spcAft>
                <a:spcPts val="1200"/>
              </a:spcAft>
              <a:buClrTx/>
              <a:buNone/>
            </a:pPr>
            <a:endParaRPr lang="en-US" sz="2400">
              <a:solidFill>
                <a:schemeClr val="tx1"/>
              </a:solidFill>
            </a:endParaRPr>
          </a:p>
        </p:txBody>
      </p:sp>
      <p:sp>
        <p:nvSpPr>
          <p:cNvPr id="4" name="Slide Number Placeholder 3">
            <a:extLst>
              <a:ext uri="{FF2B5EF4-FFF2-40B4-BE49-F238E27FC236}">
                <a16:creationId xmlns:a16="http://schemas.microsoft.com/office/drawing/2014/main" id="{FD11C608-AFF6-47CE-941D-81F69C32D7D3}"/>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9</a:t>
            </a:r>
          </a:p>
        </p:txBody>
      </p:sp>
      <p:sp>
        <p:nvSpPr>
          <p:cNvPr id="3" name="Footer Placeholder 2">
            <a:extLst>
              <a:ext uri="{FF2B5EF4-FFF2-40B4-BE49-F238E27FC236}">
                <a16:creationId xmlns:a16="http://schemas.microsoft.com/office/drawing/2014/main" id="{B9B563CA-FA8C-453B-BFDD-4D6F86F20541}"/>
              </a:ext>
            </a:extLst>
          </p:cNvPr>
          <p:cNvSpPr>
            <a:spLocks noGrp="1"/>
          </p:cNvSpPr>
          <p:nvPr>
            <p:ph type="ftr" sz="quarter" idx="11"/>
          </p:nvPr>
        </p:nvSpPr>
        <p:spPr>
          <a:xfrm>
            <a:off x="678094" y="6459785"/>
            <a:ext cx="10397448"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136741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Plan for Implementation </a:t>
            </a:r>
            <a:endParaRPr lang="en-US">
              <a:solidFill>
                <a:schemeClr val="tx1"/>
              </a:solidFill>
            </a:endParaRP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3200">
                <a:solidFill>
                  <a:schemeClr val="tx1"/>
                </a:solidFill>
              </a:rPr>
              <a:t>Similar to the Program Review process</a:t>
            </a:r>
          </a:p>
          <a:p>
            <a:pPr>
              <a:lnSpc>
                <a:spcPct val="100000"/>
              </a:lnSpc>
              <a:spcBef>
                <a:spcPts val="0"/>
              </a:spcBef>
              <a:spcAft>
                <a:spcPts val="1200"/>
              </a:spcAft>
              <a:buClrTx/>
              <a:buFont typeface="Arial" panose="020B0604020202020204" pitchFamily="34" charset="0"/>
              <a:buChar char="•"/>
            </a:pPr>
            <a:r>
              <a:rPr lang="en-US" sz="3200">
                <a:solidFill>
                  <a:schemeClr val="tx1"/>
                </a:solidFill>
              </a:rPr>
              <a:t>4 required elements: Program Summary, Course Sequence, Course Matrix, Fieldwork and Clinical Practice (4 exhibits for this element)</a:t>
            </a:r>
          </a:p>
          <a:p>
            <a:pPr>
              <a:lnSpc>
                <a:spcPct val="100000"/>
              </a:lnSpc>
              <a:spcBef>
                <a:spcPts val="0"/>
              </a:spcBef>
              <a:spcAft>
                <a:spcPts val="1200"/>
              </a:spcAft>
              <a:buClrTx/>
              <a:buFont typeface="Arial" panose="020B0604020202020204" pitchFamily="34" charset="0"/>
              <a:buChar char="•"/>
            </a:pPr>
            <a:r>
              <a:rPr lang="en-US" sz="3200">
                <a:solidFill>
                  <a:schemeClr val="tx1"/>
                </a:solidFill>
              </a:rPr>
              <a:t>Plans will be reviewed by the Commission and the Institutional Review Team</a:t>
            </a:r>
          </a:p>
          <a:p>
            <a:pPr marL="0" indent="0">
              <a:lnSpc>
                <a:spcPct val="100000"/>
              </a:lnSpc>
              <a:spcBef>
                <a:spcPts val="0"/>
              </a:spcBef>
              <a:spcAft>
                <a:spcPts val="1200"/>
              </a:spcAft>
              <a:buClrTx/>
              <a:buNone/>
            </a:pPr>
            <a:endParaRPr lang="en-US" sz="2400">
              <a:solidFill>
                <a:schemeClr val="tx1"/>
              </a:solidFill>
            </a:endParaRPr>
          </a:p>
        </p:txBody>
      </p:sp>
      <p:sp>
        <p:nvSpPr>
          <p:cNvPr id="4" name="Slide Number Placeholder 3">
            <a:extLst>
              <a:ext uri="{FF2B5EF4-FFF2-40B4-BE49-F238E27FC236}">
                <a16:creationId xmlns:a16="http://schemas.microsoft.com/office/drawing/2014/main" id="{FD11C608-AFF6-47CE-941D-81F69C32D7D3}"/>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10</a:t>
            </a:r>
          </a:p>
        </p:txBody>
      </p:sp>
      <p:sp>
        <p:nvSpPr>
          <p:cNvPr id="3" name="Footer Placeholder 2">
            <a:extLst>
              <a:ext uri="{FF2B5EF4-FFF2-40B4-BE49-F238E27FC236}">
                <a16:creationId xmlns:a16="http://schemas.microsoft.com/office/drawing/2014/main" id="{B9B563CA-FA8C-453B-BFDD-4D6F86F20541}"/>
              </a:ext>
            </a:extLst>
          </p:cNvPr>
          <p:cNvSpPr>
            <a:spLocks noGrp="1"/>
          </p:cNvSpPr>
          <p:nvPr>
            <p:ph type="ftr" sz="quarter" idx="11"/>
          </p:nvPr>
        </p:nvSpPr>
        <p:spPr>
          <a:xfrm>
            <a:off x="678094" y="6459785"/>
            <a:ext cx="10397448"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413771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1. Program Summary</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2 – 4 pages in length, for each approved program</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Provides a </a:t>
            </a:r>
            <a:r>
              <a:rPr lang="en-US" sz="2400" i="1">
                <a:solidFill>
                  <a:schemeClr val="tx1"/>
                </a:solidFill>
              </a:rPr>
              <a:t>brief </a:t>
            </a:r>
            <a:r>
              <a:rPr lang="en-US" sz="2400">
                <a:solidFill>
                  <a:schemeClr val="tx1"/>
                </a:solidFill>
              </a:rPr>
              <a:t>overview of the program and addresses the following: </a:t>
            </a:r>
          </a:p>
          <a:p>
            <a:pPr lvl="1">
              <a:lnSpc>
                <a:spcPct val="100000"/>
              </a:lnSpc>
              <a:spcBef>
                <a:spcPts val="0"/>
              </a:spcBef>
              <a:spcAft>
                <a:spcPts val="1200"/>
              </a:spcAft>
              <a:buClrTx/>
              <a:buFont typeface="Arial" panose="020B0604020202020204" pitchFamily="34" charset="0"/>
              <a:buChar char="•"/>
            </a:pPr>
            <a:r>
              <a:rPr lang="en-US" sz="2200">
                <a:solidFill>
                  <a:schemeClr val="tx1"/>
                </a:solidFill>
              </a:rPr>
              <a:t>Program Design </a:t>
            </a:r>
          </a:p>
          <a:p>
            <a:pPr lvl="1">
              <a:lnSpc>
                <a:spcPct val="100000"/>
              </a:lnSpc>
              <a:spcBef>
                <a:spcPts val="0"/>
              </a:spcBef>
              <a:spcAft>
                <a:spcPts val="1200"/>
              </a:spcAft>
              <a:buClrTx/>
              <a:buFont typeface="Arial" panose="020B0604020202020204" pitchFamily="34" charset="0"/>
              <a:buChar char="•"/>
            </a:pPr>
            <a:r>
              <a:rPr lang="en-US" sz="2200">
                <a:solidFill>
                  <a:schemeClr val="tx1"/>
                </a:solidFill>
              </a:rPr>
              <a:t>Course of Study (Curriculum and Field Experience)</a:t>
            </a:r>
          </a:p>
          <a:p>
            <a:pPr lvl="1">
              <a:lnSpc>
                <a:spcPct val="100000"/>
              </a:lnSpc>
              <a:spcBef>
                <a:spcPts val="0"/>
              </a:spcBef>
              <a:spcAft>
                <a:spcPts val="1200"/>
              </a:spcAft>
              <a:buClrTx/>
              <a:buFont typeface="Arial" panose="020B0604020202020204" pitchFamily="34" charset="0"/>
              <a:buChar char="•"/>
            </a:pPr>
            <a:r>
              <a:rPr lang="en-US" sz="2200">
                <a:solidFill>
                  <a:schemeClr val="tx1"/>
                </a:solidFill>
              </a:rPr>
              <a:t>Assessment of Candidates</a:t>
            </a:r>
          </a:p>
          <a:p>
            <a:pPr marL="201168" lvl="1" indent="0">
              <a:lnSpc>
                <a:spcPct val="100000"/>
              </a:lnSpc>
              <a:spcBef>
                <a:spcPts val="0"/>
              </a:spcBef>
              <a:spcAft>
                <a:spcPts val="1200"/>
              </a:spcAft>
              <a:buClrTx/>
              <a:buNone/>
            </a:pPr>
            <a:r>
              <a:rPr lang="en-US" sz="2200" u="sng">
                <a:solidFill>
                  <a:schemeClr val="tx1"/>
                </a:solidFill>
              </a:rPr>
              <a:t>Reminder</a:t>
            </a:r>
            <a:r>
              <a:rPr lang="en-US" sz="2200">
                <a:solidFill>
                  <a:schemeClr val="tx1"/>
                </a:solidFill>
              </a:rPr>
              <a:t> – This is your program’s transitional summary information, at the time of submission. CTC understands that there will continue to be changes and modifications during the 2021-22 academic year. </a:t>
            </a:r>
            <a:endParaRPr lang="en-US" sz="2200" u="sng">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200">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200">
              <a:solidFill>
                <a:schemeClr val="tx1"/>
              </a:solidFill>
            </a:endParaRPr>
          </a:p>
          <a:p>
            <a:pPr marL="201168" lvl="1" indent="0">
              <a:lnSpc>
                <a:spcPct val="100000"/>
              </a:lnSpc>
              <a:spcBef>
                <a:spcPts val="0"/>
              </a:spcBef>
              <a:spcAft>
                <a:spcPts val="1200"/>
              </a:spcAft>
              <a:buClrTx/>
              <a:buNone/>
            </a:pPr>
            <a:endParaRPr lang="en-US" sz="2200">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200">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200">
              <a:solidFill>
                <a:schemeClr val="tx1"/>
              </a:solidFill>
            </a:endParaRPr>
          </a:p>
          <a:p>
            <a:pPr>
              <a:lnSpc>
                <a:spcPct val="100000"/>
              </a:lnSpc>
              <a:spcBef>
                <a:spcPts val="0"/>
              </a:spcBef>
              <a:spcAft>
                <a:spcPts val="1200"/>
              </a:spcAft>
              <a:buClrTx/>
              <a:buFont typeface="Arial" panose="020B0604020202020204" pitchFamily="34" charset="0"/>
              <a:buChar char="•"/>
            </a:pPr>
            <a:endParaRPr lang="en-US" sz="2400">
              <a:solidFill>
                <a:schemeClr val="tx1"/>
              </a:solidFill>
            </a:endParaRPr>
          </a:p>
        </p:txBody>
      </p:sp>
      <p:sp>
        <p:nvSpPr>
          <p:cNvPr id="4" name="Slide Number Placeholder 3">
            <a:extLst>
              <a:ext uri="{FF2B5EF4-FFF2-40B4-BE49-F238E27FC236}">
                <a16:creationId xmlns:a16="http://schemas.microsoft.com/office/drawing/2014/main" id="{72088218-AEF0-433B-8016-2143A7FD2B0B}"/>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11</a:t>
            </a:r>
          </a:p>
        </p:txBody>
      </p:sp>
      <p:sp>
        <p:nvSpPr>
          <p:cNvPr id="3" name="Footer Placeholder 2">
            <a:extLst>
              <a:ext uri="{FF2B5EF4-FFF2-40B4-BE49-F238E27FC236}">
                <a16:creationId xmlns:a16="http://schemas.microsoft.com/office/drawing/2014/main" id="{25603299-2456-409C-ADD5-0EA1391EEB20}"/>
              </a:ext>
            </a:extLst>
          </p:cNvPr>
          <p:cNvSpPr>
            <a:spLocks noGrp="1"/>
          </p:cNvSpPr>
          <p:nvPr>
            <p:ph type="ftr" sz="quarter" idx="11"/>
          </p:nvPr>
        </p:nvSpPr>
        <p:spPr>
          <a:xfrm>
            <a:off x="606175" y="6459785"/>
            <a:ext cx="10685124" cy="365125"/>
          </a:xfrm>
        </p:spPr>
        <p:txBody>
          <a:bodyPr/>
          <a:lstStyle/>
          <a:p>
            <a:r>
              <a:rPr lang="en-US" sz="1800" cap="none" dirty="0">
                <a:solidFill>
                  <a:schemeClr val="tx1"/>
                </a:solidFill>
              </a:rPr>
              <a:t>This webinar is being recorded and archived. Questions can be submitted through the Q and A feature</a:t>
            </a:r>
            <a:r>
              <a:rPr lang="en-US" sz="1800" dirty="0">
                <a:solidFill>
                  <a:schemeClr val="tx1"/>
                </a:solidFill>
              </a:rPr>
              <a:t>.</a:t>
            </a:r>
          </a:p>
          <a:p>
            <a:endParaRPr lang="en-US" dirty="0"/>
          </a:p>
        </p:txBody>
      </p:sp>
    </p:spTree>
    <p:extLst>
      <p:ext uri="{BB962C8B-B14F-4D97-AF65-F5344CB8AC3E}">
        <p14:creationId xmlns:p14="http://schemas.microsoft.com/office/powerpoint/2010/main" val="352598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2. Course Sequence </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4000" b="1">
                <a:solidFill>
                  <a:schemeClr val="tx1"/>
                </a:solidFill>
              </a:rPr>
              <a:t>Draft</a:t>
            </a:r>
            <a:r>
              <a:rPr lang="en-US" sz="4000">
                <a:solidFill>
                  <a:schemeClr val="tx1"/>
                </a:solidFill>
              </a:rPr>
              <a:t> course sequence from the course catalog that has been submitted for institutional review and approval. </a:t>
            </a:r>
          </a:p>
        </p:txBody>
      </p:sp>
      <p:sp>
        <p:nvSpPr>
          <p:cNvPr id="4" name="Slide Number Placeholder 3">
            <a:extLst>
              <a:ext uri="{FF2B5EF4-FFF2-40B4-BE49-F238E27FC236}">
                <a16:creationId xmlns:a16="http://schemas.microsoft.com/office/drawing/2014/main" id="{CAEFBACB-62B2-4EEF-ADAB-DD8D59FBEA0B}"/>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12</a:t>
            </a:r>
          </a:p>
        </p:txBody>
      </p:sp>
      <p:sp>
        <p:nvSpPr>
          <p:cNvPr id="3" name="Footer Placeholder 2">
            <a:extLst>
              <a:ext uri="{FF2B5EF4-FFF2-40B4-BE49-F238E27FC236}">
                <a16:creationId xmlns:a16="http://schemas.microsoft.com/office/drawing/2014/main" id="{31027409-98B3-45E8-9B09-2507602D0F1A}"/>
              </a:ext>
            </a:extLst>
          </p:cNvPr>
          <p:cNvSpPr>
            <a:spLocks noGrp="1"/>
          </p:cNvSpPr>
          <p:nvPr>
            <p:ph type="ftr" sz="quarter" idx="11"/>
          </p:nvPr>
        </p:nvSpPr>
        <p:spPr>
          <a:xfrm>
            <a:off x="616448" y="6459785"/>
            <a:ext cx="10539231"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302255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3. Course Matrix</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lnSpcReduction="10000"/>
          </a:bodyPr>
          <a:lstStyle/>
          <a:p>
            <a:pPr>
              <a:lnSpc>
                <a:spcPct val="100000"/>
              </a:lnSpc>
              <a:spcBef>
                <a:spcPts val="0"/>
              </a:spcBef>
              <a:spcAft>
                <a:spcPts val="1200"/>
              </a:spcAft>
              <a:buClrTx/>
              <a:buFont typeface="Arial" panose="020B0604020202020204" pitchFamily="34" charset="0"/>
              <a:buChar char="•"/>
            </a:pPr>
            <a:r>
              <a:rPr lang="en-US" sz="2400">
                <a:solidFill>
                  <a:schemeClr val="tx1"/>
                </a:solidFill>
                <a:hlinkClick r:id="rId3"/>
              </a:rPr>
              <a:t>Course matrix </a:t>
            </a:r>
            <a:r>
              <a:rPr lang="en-US" sz="2400">
                <a:solidFill>
                  <a:schemeClr val="tx1"/>
                </a:solidFill>
              </a:rPr>
              <a:t>(recently updated) for each approved Preliminary Ed Specialist credential program</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Links provided to specific activities within course syllabi</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Where is the concept Introduced(I), Practiced(P), and Assessed(A)? </a:t>
            </a:r>
          </a:p>
          <a:p>
            <a:pPr marL="0" indent="0">
              <a:lnSpc>
                <a:spcPct val="100000"/>
              </a:lnSpc>
              <a:spcBef>
                <a:spcPts val="0"/>
              </a:spcBef>
              <a:spcAft>
                <a:spcPts val="1200"/>
              </a:spcAft>
              <a:buClrTx/>
              <a:buNone/>
            </a:pPr>
            <a:r>
              <a:rPr lang="en-US" sz="2400" u="sng">
                <a:solidFill>
                  <a:schemeClr val="tx1"/>
                </a:solidFill>
              </a:rPr>
              <a:t>Reminder</a:t>
            </a:r>
            <a:r>
              <a:rPr lang="en-US" sz="2400">
                <a:solidFill>
                  <a:schemeClr val="tx1"/>
                </a:solidFill>
              </a:rPr>
              <a:t> – Institutions may still be in the planning process. Plans for implementation do not need live links for Practice(P) and Assessment(A) until the full Program Review submission is due</a:t>
            </a:r>
          </a:p>
          <a:p>
            <a:pPr marL="0" indent="0">
              <a:lnSpc>
                <a:spcPct val="100000"/>
              </a:lnSpc>
              <a:spcBef>
                <a:spcPts val="0"/>
              </a:spcBef>
              <a:spcAft>
                <a:spcPts val="1200"/>
              </a:spcAft>
              <a:buClrTx/>
              <a:buNone/>
            </a:pPr>
            <a:r>
              <a:rPr lang="en-US" sz="2400">
                <a:solidFill>
                  <a:schemeClr val="tx1"/>
                </a:solidFill>
              </a:rPr>
              <a:t>**Indigo cohort institutions need to submit fully completed matrices for Program Review</a:t>
            </a:r>
          </a:p>
          <a:p>
            <a:pPr marL="0" indent="0">
              <a:lnSpc>
                <a:spcPct val="100000"/>
              </a:lnSpc>
              <a:spcBef>
                <a:spcPts val="0"/>
              </a:spcBef>
              <a:spcAft>
                <a:spcPts val="1200"/>
              </a:spcAft>
              <a:buClrTx/>
              <a:buNone/>
            </a:pPr>
            <a:endParaRPr lang="en-US" sz="2400">
              <a:solidFill>
                <a:schemeClr val="tx1"/>
              </a:solidFill>
            </a:endParaRPr>
          </a:p>
        </p:txBody>
      </p:sp>
      <p:sp>
        <p:nvSpPr>
          <p:cNvPr id="4" name="Slide Number Placeholder 3">
            <a:extLst>
              <a:ext uri="{FF2B5EF4-FFF2-40B4-BE49-F238E27FC236}">
                <a16:creationId xmlns:a16="http://schemas.microsoft.com/office/drawing/2014/main" id="{5D3263F9-022F-40B2-9481-4745F66EAC3D}"/>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13</a:t>
            </a:r>
          </a:p>
        </p:txBody>
      </p:sp>
      <p:sp>
        <p:nvSpPr>
          <p:cNvPr id="3" name="Footer Placeholder 2">
            <a:extLst>
              <a:ext uri="{FF2B5EF4-FFF2-40B4-BE49-F238E27FC236}">
                <a16:creationId xmlns:a16="http://schemas.microsoft.com/office/drawing/2014/main" id="{562F36FF-1744-40F1-9D0F-8609CB20E4B9}"/>
              </a:ext>
            </a:extLst>
          </p:cNvPr>
          <p:cNvSpPr>
            <a:spLocks noGrp="1"/>
          </p:cNvSpPr>
          <p:nvPr>
            <p:ph type="ftr" sz="quarter" idx="11"/>
          </p:nvPr>
        </p:nvSpPr>
        <p:spPr>
          <a:xfrm>
            <a:off x="760288" y="6459785"/>
            <a:ext cx="10243334"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110578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3. Course Matrix Considerations: Expanded Course Content</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800">
                <a:solidFill>
                  <a:schemeClr val="tx1"/>
                </a:solidFill>
              </a:rPr>
              <a:t>MMSN and ESN authorizations expanded to include more federal disability categories</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New Early Childhood Special Education authorization expanded for birth – Kindergarten (including TK) and includes Orthopedic Impairment </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English Learner and Autism authorization preparation remains part of all 5 Preliminary Education Specialist credential programs</a:t>
            </a:r>
          </a:p>
          <a:p>
            <a:pPr marL="0" indent="0">
              <a:lnSpc>
                <a:spcPct val="100000"/>
              </a:lnSpc>
              <a:spcBef>
                <a:spcPts val="0"/>
              </a:spcBef>
              <a:spcAft>
                <a:spcPts val="1200"/>
              </a:spcAft>
              <a:buClrTx/>
              <a:buNone/>
            </a:pPr>
            <a:endParaRPr lang="en-US" sz="2400">
              <a:solidFill>
                <a:schemeClr val="tx1"/>
              </a:solidFill>
            </a:endParaRPr>
          </a:p>
        </p:txBody>
      </p:sp>
      <p:sp>
        <p:nvSpPr>
          <p:cNvPr id="4" name="Slide Number Placeholder 3">
            <a:extLst>
              <a:ext uri="{FF2B5EF4-FFF2-40B4-BE49-F238E27FC236}">
                <a16:creationId xmlns:a16="http://schemas.microsoft.com/office/drawing/2014/main" id="{5D3263F9-022F-40B2-9481-4745F66EAC3D}"/>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14</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0B7DD5F-5528-46A5-B131-41C600A6E76A}"/>
              </a:ext>
            </a:extLst>
          </p:cNvPr>
          <p:cNvSpPr>
            <a:spLocks noGrp="1"/>
          </p:cNvSpPr>
          <p:nvPr>
            <p:ph type="ftr" sz="quarter" idx="11"/>
          </p:nvPr>
        </p:nvSpPr>
        <p:spPr>
          <a:xfrm>
            <a:off x="1097280" y="6459785"/>
            <a:ext cx="9522844" cy="365125"/>
          </a:xfrm>
        </p:spPr>
        <p:txBody>
          <a:bodyPr/>
          <a:lstStyle/>
          <a:p>
            <a:r>
              <a:rPr lang="en-US" sz="1400" cap="none" dirty="0">
                <a:solidFill>
                  <a:schemeClr val="tx1"/>
                </a:solidFill>
              </a:rPr>
              <a:t>This webinar is being recorded and archived. Questions can be submitted through the Q and A feature</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127504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4. Fieldwork and Clinical Practice</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A. Detailed table showing the number of hours each candidate completes as related to program standard 3A</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B. Training materials used to train veteran practitioners serving in support/supervisory roles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C. Links to draft manuals, handbooks, or advising materials that provide information to candidates and districts about clinical practice expectations and requirements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D. Draft syllabi for supervised clinical experiences beginning summer/fall 2022. Copies of blank assessments should be included. </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15</a:t>
            </a:r>
          </a:p>
        </p:txBody>
      </p:sp>
      <p:sp>
        <p:nvSpPr>
          <p:cNvPr id="3" name="Footer Placeholder 2">
            <a:extLst>
              <a:ext uri="{FF2B5EF4-FFF2-40B4-BE49-F238E27FC236}">
                <a16:creationId xmlns:a16="http://schemas.microsoft.com/office/drawing/2014/main" id="{DC49E34B-6AC6-436D-A28D-FC786B76210C}"/>
              </a:ext>
            </a:extLst>
          </p:cNvPr>
          <p:cNvSpPr>
            <a:spLocks noGrp="1"/>
          </p:cNvSpPr>
          <p:nvPr>
            <p:ph type="ftr" sz="quarter" idx="11"/>
          </p:nvPr>
        </p:nvSpPr>
        <p:spPr>
          <a:xfrm>
            <a:off x="534256" y="6459785"/>
            <a:ext cx="10715946" cy="365125"/>
          </a:xfrm>
        </p:spPr>
        <p:txBody>
          <a:bodyPr/>
          <a:lstStyle/>
          <a:p>
            <a:r>
              <a:rPr lang="en-US" sz="1800" cap="none" dirty="0">
                <a:solidFill>
                  <a:schemeClr val="tx1"/>
                </a:solidFill>
              </a:rPr>
              <a:t>This webinar is being recorded and archived. Questions can be submitted through the Q and A feature</a:t>
            </a:r>
            <a:r>
              <a:rPr lang="en-US" sz="1800" dirty="0">
                <a:solidFill>
                  <a:schemeClr val="tx1"/>
                </a:solidFill>
              </a:rPr>
              <a:t>.</a:t>
            </a:r>
          </a:p>
          <a:p>
            <a:endParaRPr lang="en-US" dirty="0"/>
          </a:p>
        </p:txBody>
      </p:sp>
    </p:spTree>
    <p:extLst>
      <p:ext uri="{BB962C8B-B14F-4D97-AF65-F5344CB8AC3E}">
        <p14:creationId xmlns:p14="http://schemas.microsoft.com/office/powerpoint/2010/main" val="419130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Program Standard 3A: Organization of Clinical Practice Experiences </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Candidate experiences reflect the full diversity of grades/ages, disabilities, and continuum of services outlined in the authorization</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Clinical practice is developmental and sequential activities integrated with coursework</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600 hours across the arc of the program</a:t>
            </a:r>
          </a:p>
          <a:p>
            <a:pPr lvl="1">
              <a:lnSpc>
                <a:spcPct val="100000"/>
              </a:lnSpc>
              <a:spcBef>
                <a:spcPts val="0"/>
              </a:spcBef>
              <a:spcAft>
                <a:spcPts val="1200"/>
              </a:spcAft>
              <a:buClrTx/>
              <a:buFont typeface="Arial" panose="020B0604020202020204" pitchFamily="34" charset="0"/>
              <a:buChar char="•"/>
            </a:pPr>
            <a:r>
              <a:rPr lang="en-US" sz="2400">
                <a:solidFill>
                  <a:schemeClr val="tx1"/>
                </a:solidFill>
              </a:rPr>
              <a:t>200 hours of supervised early fieldwork in general and special education settings, including guided observations and initial student teaching</a:t>
            </a:r>
          </a:p>
          <a:p>
            <a:pPr lvl="1">
              <a:lnSpc>
                <a:spcPct val="100000"/>
              </a:lnSpc>
              <a:spcBef>
                <a:spcPts val="0"/>
              </a:spcBef>
              <a:spcAft>
                <a:spcPts val="1200"/>
              </a:spcAft>
              <a:buClrTx/>
              <a:buFont typeface="Arial" panose="020B0604020202020204" pitchFamily="34" charset="0"/>
              <a:buChar char="•"/>
            </a:pPr>
            <a:r>
              <a:rPr lang="en-US" sz="2400">
                <a:solidFill>
                  <a:schemeClr val="tx1"/>
                </a:solidFill>
              </a:rPr>
              <a:t>Final 400 hours in desired credential area</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3" name="Footer Placeholder 2">
            <a:extLst>
              <a:ext uri="{FF2B5EF4-FFF2-40B4-BE49-F238E27FC236}">
                <a16:creationId xmlns:a16="http://schemas.microsoft.com/office/drawing/2014/main" id="{13FF3CD4-EE18-47BE-8891-6296092511FD}"/>
              </a:ext>
            </a:extLst>
          </p:cNvPr>
          <p:cNvSpPr>
            <a:spLocks noGrp="1"/>
          </p:cNvSpPr>
          <p:nvPr>
            <p:ph type="ftr" sz="quarter" idx="11"/>
          </p:nvPr>
        </p:nvSpPr>
        <p:spPr>
          <a:xfrm>
            <a:off x="914400" y="6459785"/>
            <a:ext cx="10058400"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dirty="0">
              <a:solidFill>
                <a:schemeClr val="tx1"/>
              </a:solidFill>
            </a:endParaRPr>
          </a:p>
        </p:txBody>
      </p:sp>
    </p:spTree>
    <p:extLst>
      <p:ext uri="{BB962C8B-B14F-4D97-AF65-F5344CB8AC3E}">
        <p14:creationId xmlns:p14="http://schemas.microsoft.com/office/powerpoint/2010/main" val="3331843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Intern Clinical Practice Experiences	</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1845734"/>
            <a:ext cx="10058400" cy="4494776"/>
          </a:xfrm>
        </p:spPr>
        <p:txBody>
          <a:bodyPr>
            <a:normAutofit lnSpcReduction="10000"/>
          </a:bodyPr>
          <a:lstStyle/>
          <a:p>
            <a:pPr>
              <a:lnSpc>
                <a:spcPct val="100000"/>
              </a:lnSpc>
              <a:spcBef>
                <a:spcPts val="0"/>
              </a:spcBef>
              <a:spcAft>
                <a:spcPts val="1200"/>
              </a:spcAft>
              <a:buClrTx/>
              <a:buFont typeface="Arial" panose="020B0604020202020204" pitchFamily="34" charset="0"/>
              <a:buChar char="•"/>
            </a:pPr>
            <a:r>
              <a:rPr lang="en-US" sz="2600" dirty="0">
                <a:solidFill>
                  <a:schemeClr val="tx1"/>
                </a:solidFill>
              </a:rPr>
              <a:t>Currently, interns should have experiences in general education and with a range of service delivery options (see program standard 15)</a:t>
            </a:r>
          </a:p>
          <a:p>
            <a:pPr lvl="1">
              <a:lnSpc>
                <a:spcPct val="100000"/>
              </a:lnSpc>
              <a:spcBef>
                <a:spcPts val="0"/>
              </a:spcBef>
              <a:spcAft>
                <a:spcPts val="1200"/>
              </a:spcAft>
              <a:buClrTx/>
              <a:buFont typeface="Arial" panose="020B0604020202020204" pitchFamily="34" charset="0"/>
              <a:buChar char="•"/>
            </a:pPr>
            <a:r>
              <a:rPr lang="en-US" sz="2600" dirty="0">
                <a:solidFill>
                  <a:schemeClr val="tx1"/>
                </a:solidFill>
              </a:rPr>
              <a:t>This can be met by activities embedded in coursework and/or interactions with service providers</a:t>
            </a:r>
          </a:p>
          <a:p>
            <a:pPr>
              <a:lnSpc>
                <a:spcPct val="100000"/>
              </a:lnSpc>
              <a:spcBef>
                <a:spcPts val="0"/>
              </a:spcBef>
              <a:spcAft>
                <a:spcPts val="1200"/>
              </a:spcAft>
              <a:buClrTx/>
              <a:buFont typeface="Arial" panose="020B0604020202020204" pitchFamily="34" charset="0"/>
              <a:buChar char="•"/>
            </a:pPr>
            <a:r>
              <a:rPr lang="en-US" sz="2600" dirty="0">
                <a:solidFill>
                  <a:schemeClr val="tx1"/>
                </a:solidFill>
              </a:rPr>
              <a:t>In the new standards, interns are expected to have early field experience in mentor classrooms in general and special education settings</a:t>
            </a:r>
          </a:p>
          <a:p>
            <a:pPr lvl="1">
              <a:lnSpc>
                <a:spcPct val="100000"/>
              </a:lnSpc>
              <a:spcBef>
                <a:spcPts val="0"/>
              </a:spcBef>
              <a:spcAft>
                <a:spcPts val="1200"/>
              </a:spcAft>
              <a:buClrTx/>
              <a:buFont typeface="Arial" panose="020B0604020202020204" pitchFamily="34" charset="0"/>
              <a:buChar char="•"/>
            </a:pPr>
            <a:r>
              <a:rPr lang="en-US" sz="2600" dirty="0">
                <a:solidFill>
                  <a:schemeClr val="tx1"/>
                </a:solidFill>
              </a:rPr>
              <a:t>Pre-service hours can count towards the 200 hours of supervised early fieldwork</a:t>
            </a:r>
          </a:p>
          <a:p>
            <a:pPr lvl="1">
              <a:lnSpc>
                <a:spcPct val="100000"/>
              </a:lnSpc>
              <a:spcBef>
                <a:spcPts val="0"/>
              </a:spcBef>
              <a:spcAft>
                <a:spcPts val="1200"/>
              </a:spcAft>
              <a:buClrTx/>
              <a:buFont typeface="Arial" panose="020B0604020202020204" pitchFamily="34" charset="0"/>
              <a:buChar char="•"/>
            </a:pPr>
            <a:r>
              <a:rPr lang="en-US" sz="2600" dirty="0">
                <a:solidFill>
                  <a:schemeClr val="tx1"/>
                </a:solidFill>
              </a:rPr>
              <a:t>Fieldwork should be purposefully designed to ensure candidate development of knowledge, skills and abilities in TPEs.</a:t>
            </a:r>
          </a:p>
          <a:p>
            <a:pPr marL="201168" lvl="1" indent="0">
              <a:lnSpc>
                <a:spcPct val="100000"/>
              </a:lnSpc>
              <a:spcBef>
                <a:spcPts val="0"/>
              </a:spcBef>
              <a:spcAft>
                <a:spcPts val="1200"/>
              </a:spcAft>
              <a:buClrTx/>
              <a:buNone/>
            </a:pPr>
            <a:endParaRPr lang="en-US" sz="2600" dirty="0">
              <a:solidFill>
                <a:schemeClr val="tx1"/>
              </a:solidFill>
            </a:endParaRPr>
          </a:p>
          <a:p>
            <a:pPr marL="384048" lvl="2" indent="0">
              <a:lnSpc>
                <a:spcPct val="100000"/>
              </a:lnSpc>
              <a:spcBef>
                <a:spcPts val="0"/>
              </a:spcBef>
              <a:spcAft>
                <a:spcPts val="1200"/>
              </a:spcAft>
              <a:buClrTx/>
              <a:buNone/>
            </a:pPr>
            <a:endParaRPr lang="en-US" sz="1800" dirty="0">
              <a:solidFill>
                <a:schemeClr val="tx1"/>
              </a:solidFill>
            </a:endParaRPr>
          </a:p>
          <a:p>
            <a:pPr lvl="2">
              <a:lnSpc>
                <a:spcPct val="100000"/>
              </a:lnSpc>
              <a:spcBef>
                <a:spcPts val="0"/>
              </a:spcBef>
              <a:spcAft>
                <a:spcPts val="1200"/>
              </a:spcAft>
              <a:buClrTx/>
              <a:buFont typeface="Arial" panose="020B0604020202020204" pitchFamily="34" charset="0"/>
              <a:buChar char="•"/>
            </a:pPr>
            <a:endParaRPr lang="en-US" sz="1800" dirty="0">
              <a:solidFill>
                <a:schemeClr val="tx1"/>
              </a:solidFill>
            </a:endParaRPr>
          </a:p>
          <a:p>
            <a:pPr lvl="2">
              <a:lnSpc>
                <a:spcPct val="100000"/>
              </a:lnSpc>
              <a:spcBef>
                <a:spcPts val="0"/>
              </a:spcBef>
              <a:spcAft>
                <a:spcPts val="1200"/>
              </a:spcAft>
              <a:buClrTx/>
              <a:buFont typeface="Arial" panose="020B0604020202020204" pitchFamily="34" charset="0"/>
              <a:buChar char="•"/>
            </a:pPr>
            <a:endParaRPr lang="en-US" sz="1800" dirty="0">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200" dirty="0">
              <a:solidFill>
                <a:schemeClr val="tx1"/>
              </a:solidFill>
            </a:endParaRP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17</a:t>
            </a:r>
          </a:p>
        </p:txBody>
      </p:sp>
      <p:sp>
        <p:nvSpPr>
          <p:cNvPr id="3" name="Footer Placeholder 2">
            <a:extLst>
              <a:ext uri="{FF2B5EF4-FFF2-40B4-BE49-F238E27FC236}">
                <a16:creationId xmlns:a16="http://schemas.microsoft.com/office/drawing/2014/main" id="{234D38B4-5005-463B-B9A3-F1AFEE415332}"/>
              </a:ext>
            </a:extLst>
          </p:cNvPr>
          <p:cNvSpPr>
            <a:spLocks noGrp="1"/>
          </p:cNvSpPr>
          <p:nvPr>
            <p:ph type="ftr" sz="quarter" idx="11"/>
          </p:nvPr>
        </p:nvSpPr>
        <p:spPr>
          <a:xfrm>
            <a:off x="861390" y="6459785"/>
            <a:ext cx="10058399" cy="365125"/>
          </a:xfrm>
        </p:spPr>
        <p:txBody>
          <a:bodyPr/>
          <a:lstStyle/>
          <a:p>
            <a:r>
              <a:rPr lang="en-US" sz="1400" cap="none" dirty="0">
                <a:solidFill>
                  <a:schemeClr val="tx1"/>
                </a:solidFill>
              </a:rPr>
              <a:t>This webinar is being recorded and archived. Questions can be submitted through the Q and A feature</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112618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dirty="0">
                <a:solidFill>
                  <a:schemeClr val="tx1"/>
                </a:solidFill>
              </a:rPr>
              <a:t>Intern Clinical Practice Experiences	-2</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800">
                <a:solidFill>
                  <a:schemeClr val="tx1"/>
                </a:solidFill>
              </a:rPr>
              <a:t>Begin to discuss these changes with your district partners now</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Reference the </a:t>
            </a:r>
            <a:r>
              <a:rPr lang="en-US" sz="2800">
                <a:solidFill>
                  <a:schemeClr val="tx1"/>
                </a:solidFill>
                <a:hlinkClick r:id="rId3"/>
              </a:rPr>
              <a:t>Letter to Employers of Education Specialist Interns</a:t>
            </a:r>
            <a:endParaRPr lang="en-US" sz="2800">
              <a:solidFill>
                <a:schemeClr val="tx1"/>
              </a:solidFill>
            </a:endParaRPr>
          </a:p>
          <a:p>
            <a:pPr lvl="1">
              <a:lnSpc>
                <a:spcPct val="100000"/>
              </a:lnSpc>
              <a:spcBef>
                <a:spcPts val="0"/>
              </a:spcBef>
              <a:spcAft>
                <a:spcPts val="1200"/>
              </a:spcAft>
              <a:buClrTx/>
              <a:buFont typeface="Arial" panose="020B0604020202020204" pitchFamily="34" charset="0"/>
              <a:buChar char="•"/>
            </a:pPr>
            <a:r>
              <a:rPr lang="en-US" sz="2800">
                <a:solidFill>
                  <a:schemeClr val="tx1"/>
                </a:solidFill>
              </a:rPr>
              <a:t>Clinical practice/field experience changes</a:t>
            </a:r>
          </a:p>
          <a:p>
            <a:pPr lvl="1">
              <a:lnSpc>
                <a:spcPct val="100000"/>
              </a:lnSpc>
              <a:spcBef>
                <a:spcPts val="0"/>
              </a:spcBef>
              <a:spcAft>
                <a:spcPts val="1200"/>
              </a:spcAft>
              <a:buClrTx/>
              <a:buFont typeface="Arial" panose="020B0604020202020204" pitchFamily="34" charset="0"/>
              <a:buChar char="•"/>
            </a:pPr>
            <a:r>
              <a:rPr lang="en-US" sz="2800">
                <a:solidFill>
                  <a:schemeClr val="tx1"/>
                </a:solidFill>
              </a:rPr>
              <a:t>How Districts and COEs are an integral part of helping interns complete credential requirements</a:t>
            </a:r>
          </a:p>
          <a:p>
            <a:pPr lvl="1">
              <a:lnSpc>
                <a:spcPct val="100000"/>
              </a:lnSpc>
              <a:spcBef>
                <a:spcPts val="0"/>
              </a:spcBef>
              <a:spcAft>
                <a:spcPts val="1200"/>
              </a:spcAft>
              <a:buClrTx/>
              <a:buFont typeface="Arial" panose="020B0604020202020204" pitchFamily="34" charset="0"/>
              <a:buChar char="•"/>
            </a:pPr>
            <a:r>
              <a:rPr lang="en-US" sz="2800">
                <a:solidFill>
                  <a:schemeClr val="tx1"/>
                </a:solidFill>
              </a:rPr>
              <a:t>TPA information so districts are prepared</a:t>
            </a:r>
          </a:p>
          <a:p>
            <a:pPr lvl="2">
              <a:lnSpc>
                <a:spcPct val="100000"/>
              </a:lnSpc>
              <a:spcBef>
                <a:spcPts val="0"/>
              </a:spcBef>
              <a:spcAft>
                <a:spcPts val="1200"/>
              </a:spcAft>
              <a:buClrTx/>
              <a:buFont typeface="Arial" panose="020B0604020202020204" pitchFamily="34" charset="0"/>
              <a:buChar char="•"/>
            </a:pPr>
            <a:endParaRPr lang="en-US" sz="1800">
              <a:solidFill>
                <a:schemeClr val="tx1"/>
              </a:solidFill>
            </a:endParaRPr>
          </a:p>
          <a:p>
            <a:pPr lvl="2">
              <a:lnSpc>
                <a:spcPct val="100000"/>
              </a:lnSpc>
              <a:spcBef>
                <a:spcPts val="0"/>
              </a:spcBef>
              <a:spcAft>
                <a:spcPts val="1200"/>
              </a:spcAft>
              <a:buClrTx/>
              <a:buFont typeface="Arial" panose="020B0604020202020204" pitchFamily="34" charset="0"/>
              <a:buChar char="•"/>
            </a:pPr>
            <a:endParaRPr lang="en-US" sz="1800">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200">
              <a:solidFill>
                <a:schemeClr val="tx1"/>
              </a:solidFill>
            </a:endParaRP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3" name="Footer Placeholder 2">
            <a:extLst>
              <a:ext uri="{FF2B5EF4-FFF2-40B4-BE49-F238E27FC236}">
                <a16:creationId xmlns:a16="http://schemas.microsoft.com/office/drawing/2014/main" id="{0DEB773A-98A7-4315-A6B4-FD6E32862F33}"/>
              </a:ext>
            </a:extLst>
          </p:cNvPr>
          <p:cNvSpPr>
            <a:spLocks noGrp="1"/>
          </p:cNvSpPr>
          <p:nvPr>
            <p:ph type="ftr" sz="quarter" idx="11"/>
          </p:nvPr>
        </p:nvSpPr>
        <p:spPr>
          <a:xfrm>
            <a:off x="1097280" y="6459785"/>
            <a:ext cx="9756250" cy="365125"/>
          </a:xfrm>
        </p:spPr>
        <p:txBody>
          <a:bodyPr/>
          <a:lstStyle/>
          <a:p>
            <a:r>
              <a:rPr lang="en-US" sz="1400" cap="none" dirty="0">
                <a:solidFill>
                  <a:schemeClr val="tx1"/>
                </a:solidFill>
              </a:rPr>
              <a:t>This webinar is being recorded and archived. Questions can be submitted through the Q and A feature</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136374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4A72-961B-47FD-BB48-B2AEAF9CD2CE}"/>
              </a:ext>
            </a:extLst>
          </p:cNvPr>
          <p:cNvSpPr>
            <a:spLocks noGrp="1"/>
          </p:cNvSpPr>
          <p:nvPr>
            <p:ph type="title"/>
          </p:nvPr>
        </p:nvSpPr>
        <p:spPr>
          <a:xfrm>
            <a:off x="1097280" y="758952"/>
            <a:ext cx="10058400" cy="2670048"/>
          </a:xfrm>
        </p:spPr>
        <p:txBody>
          <a:bodyPr/>
          <a:lstStyle/>
          <a:p>
            <a:r>
              <a:rPr lang="en-US" sz="5000" b="1"/>
              <a:t>Preliminary Ed Specialist Program Sponsors Transition Webinar</a:t>
            </a:r>
            <a:br>
              <a:rPr lang="en-US" sz="5000" b="1"/>
            </a:br>
            <a:r>
              <a:rPr lang="en-US" sz="3600" b="1"/>
              <a:t>October 26, 2020</a:t>
            </a:r>
            <a:endParaRPr lang="en-US" sz="3600">
              <a:solidFill>
                <a:srgbClr val="FF0000"/>
              </a:solidFill>
            </a:endParaRPr>
          </a:p>
        </p:txBody>
      </p:sp>
      <p:sp>
        <p:nvSpPr>
          <p:cNvPr id="3" name="Subtitle 2">
            <a:extLst>
              <a:ext uri="{FF2B5EF4-FFF2-40B4-BE49-F238E27FC236}">
                <a16:creationId xmlns:a16="http://schemas.microsoft.com/office/drawing/2014/main" id="{DA40EDCF-0854-47DF-85A4-7050953B3813}"/>
              </a:ext>
            </a:extLst>
          </p:cNvPr>
          <p:cNvSpPr>
            <a:spLocks noGrp="1"/>
          </p:cNvSpPr>
          <p:nvPr>
            <p:ph type="body" idx="1"/>
          </p:nvPr>
        </p:nvSpPr>
        <p:spPr/>
        <p:txBody>
          <a:bodyPr/>
          <a:lstStyle/>
          <a:p>
            <a:r>
              <a:rPr lang="en-US">
                <a:solidFill>
                  <a:schemeClr val="tx1"/>
                </a:solidFill>
                <a:latin typeface="+mn-lt"/>
              </a:rPr>
              <a:t>William Hatrick &amp; Sarah Solari-Colombini</a:t>
            </a:r>
          </a:p>
          <a:p>
            <a:r>
              <a:rPr lang="en-US">
                <a:solidFill>
                  <a:schemeClr val="tx1"/>
                </a:solidFill>
                <a:latin typeface="+mn-lt"/>
              </a:rPr>
              <a:t>Consultants, Professional Services Division</a:t>
            </a:r>
          </a:p>
        </p:txBody>
      </p:sp>
      <p:pic>
        <p:nvPicPr>
          <p:cNvPr id="4" name="Content Placeholder 4" descr="California Commission on Teacher Credentialing seal">
            <a:extLst>
              <a:ext uri="{FF2B5EF4-FFF2-40B4-BE49-F238E27FC236}">
                <a16:creationId xmlns:a16="http://schemas.microsoft.com/office/drawing/2014/main" id="{C48CCB9F-939F-4A3F-983C-1E7CD7029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996" y="1899138"/>
            <a:ext cx="2425974" cy="2425974"/>
          </a:xfrm>
          <a:prstGeom prst="rect">
            <a:avLst/>
          </a:prstGeom>
        </p:spPr>
      </p:pic>
      <p:sp>
        <p:nvSpPr>
          <p:cNvPr id="5" name="Footer Placeholder 4">
            <a:extLst>
              <a:ext uri="{FF2B5EF4-FFF2-40B4-BE49-F238E27FC236}">
                <a16:creationId xmlns:a16="http://schemas.microsoft.com/office/drawing/2014/main" id="{CD886287-48C3-4560-8AF8-5B1FDC5E003D}"/>
              </a:ext>
            </a:extLst>
          </p:cNvPr>
          <p:cNvSpPr>
            <a:spLocks noGrp="1"/>
          </p:cNvSpPr>
          <p:nvPr>
            <p:ph type="ftr" sz="quarter" idx="11"/>
          </p:nvPr>
        </p:nvSpPr>
        <p:spPr>
          <a:xfrm>
            <a:off x="979517" y="6459785"/>
            <a:ext cx="9945384"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
        <p:nvSpPr>
          <p:cNvPr id="6" name="Slide Number Placeholder 5">
            <a:extLst>
              <a:ext uri="{FF2B5EF4-FFF2-40B4-BE49-F238E27FC236}">
                <a16:creationId xmlns:a16="http://schemas.microsoft.com/office/drawing/2014/main" id="{93934045-0869-4648-9C16-7952FA11876F}"/>
              </a:ext>
            </a:extLst>
          </p:cNvPr>
          <p:cNvSpPr>
            <a:spLocks noGrp="1"/>
          </p:cNvSpPr>
          <p:nvPr>
            <p:ph type="sldNum" sz="quarter" idx="12"/>
          </p:nvPr>
        </p:nvSpPr>
        <p:spPr>
          <a:xfrm>
            <a:off x="9900458" y="6459785"/>
            <a:ext cx="1312025" cy="365125"/>
          </a:xfrm>
        </p:spPr>
        <p:txBody>
          <a:bodyPr/>
          <a:lstStyle/>
          <a:p>
            <a:r>
              <a:rPr lang="en-US" sz="1600" b="1" dirty="0">
                <a:solidFill>
                  <a:schemeClr val="tx1"/>
                </a:solidFill>
              </a:rPr>
              <a:t>1</a:t>
            </a:r>
          </a:p>
        </p:txBody>
      </p:sp>
    </p:spTree>
    <p:extLst>
      <p:ext uri="{BB962C8B-B14F-4D97-AF65-F5344CB8AC3E}">
        <p14:creationId xmlns:p14="http://schemas.microsoft.com/office/powerpoint/2010/main" val="17213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normAutofit/>
          </a:bodyPr>
          <a:lstStyle/>
          <a:p>
            <a:r>
              <a:rPr lang="en-US" sz="4000" b="1">
                <a:solidFill>
                  <a:schemeClr val="tx1"/>
                </a:solidFill>
              </a:rPr>
              <a:t>Program Standard 3B: Preparation of Faculty and/or Site Supervisors and/or Program Directors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800" dirty="0">
                <a:solidFill>
                  <a:schemeClr val="tx1"/>
                </a:solidFill>
              </a:rPr>
              <a:t>Supervisors are credentialed or have experience in the same credential area as the candidate</a:t>
            </a:r>
          </a:p>
          <a:p>
            <a:pPr>
              <a:lnSpc>
                <a:spcPct val="100000"/>
              </a:lnSpc>
              <a:spcBef>
                <a:spcPts val="0"/>
              </a:spcBef>
              <a:spcAft>
                <a:spcPts val="1200"/>
              </a:spcAft>
              <a:buClrTx/>
              <a:buFont typeface="Arial" panose="020B0604020202020204" pitchFamily="34" charset="0"/>
              <a:buChar char="•"/>
            </a:pPr>
            <a:r>
              <a:rPr lang="en-US" sz="2800" dirty="0">
                <a:solidFill>
                  <a:schemeClr val="tx1"/>
                </a:solidFill>
              </a:rPr>
              <a:t>Program provides supervisors with orientation to program expectations and ensures that they are knowledgeable about  curriculum and assessments</a:t>
            </a:r>
          </a:p>
          <a:p>
            <a:pPr>
              <a:lnSpc>
                <a:spcPct val="100000"/>
              </a:lnSpc>
              <a:spcBef>
                <a:spcPts val="0"/>
              </a:spcBef>
              <a:spcAft>
                <a:spcPts val="1200"/>
              </a:spcAft>
              <a:buClrTx/>
              <a:buFont typeface="Arial" panose="020B0604020202020204" pitchFamily="34" charset="0"/>
              <a:buChar char="•"/>
            </a:pPr>
            <a:r>
              <a:rPr lang="en-US" sz="2800" dirty="0">
                <a:solidFill>
                  <a:schemeClr val="tx1"/>
                </a:solidFill>
              </a:rPr>
              <a:t>Program supervisors maintain knowledge of effective supervision approaches (cognitive coaching, adult learning theory)</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19</a:t>
            </a:r>
          </a:p>
        </p:txBody>
      </p:sp>
      <p:sp>
        <p:nvSpPr>
          <p:cNvPr id="3" name="Footer Placeholder 2">
            <a:extLst>
              <a:ext uri="{FF2B5EF4-FFF2-40B4-BE49-F238E27FC236}">
                <a16:creationId xmlns:a16="http://schemas.microsoft.com/office/drawing/2014/main" id="{12126740-248F-4887-924E-717B495EEED9}"/>
              </a:ext>
            </a:extLst>
          </p:cNvPr>
          <p:cNvSpPr>
            <a:spLocks noGrp="1"/>
          </p:cNvSpPr>
          <p:nvPr>
            <p:ph type="ftr" sz="quarter" idx="11"/>
          </p:nvPr>
        </p:nvSpPr>
        <p:spPr>
          <a:xfrm>
            <a:off x="1097280" y="6459785"/>
            <a:ext cx="9522844" cy="365125"/>
          </a:xfrm>
        </p:spPr>
        <p:txBody>
          <a:bodyPr/>
          <a:lstStyle/>
          <a:p>
            <a:r>
              <a:rPr lang="en-US" sz="1400" cap="none" dirty="0">
                <a:solidFill>
                  <a:schemeClr val="tx1"/>
                </a:solidFill>
              </a:rPr>
              <a:t>This webinar is being recorded and archived. Questions can be submitted through the Q and A feature</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304482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Program Standard 3C: Criteria for School Placements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800">
                <a:solidFill>
                  <a:schemeClr val="tx1"/>
                </a:solidFill>
              </a:rPr>
              <a:t>Placements support students with disabilities in the LRE, including dual language learners with disabilities</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Placements should reflect the full diversity of grades/ages, disabilities, and continuum of services outlined in the authorization</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Sites selected should have a fully qualified master/mentor teacher with an appropriate credential and a fully qualified administrator</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3" name="Footer Placeholder 2">
            <a:extLst>
              <a:ext uri="{FF2B5EF4-FFF2-40B4-BE49-F238E27FC236}">
                <a16:creationId xmlns:a16="http://schemas.microsoft.com/office/drawing/2014/main" id="{F11C19F3-E3CE-4128-95F8-37C4CF62B095}"/>
              </a:ext>
            </a:extLst>
          </p:cNvPr>
          <p:cNvSpPr>
            <a:spLocks noGrp="1"/>
          </p:cNvSpPr>
          <p:nvPr>
            <p:ph type="ftr" sz="quarter" idx="11"/>
          </p:nvPr>
        </p:nvSpPr>
        <p:spPr>
          <a:xfrm>
            <a:off x="1097280" y="6459785"/>
            <a:ext cx="10058400" cy="365125"/>
          </a:xfrm>
        </p:spPr>
        <p:txBody>
          <a:bodyPr/>
          <a:lstStyle/>
          <a:p>
            <a:r>
              <a:rPr lang="en-US" sz="1400" cap="none" dirty="0">
                <a:solidFill>
                  <a:schemeClr val="tx1"/>
                </a:solidFill>
              </a:rPr>
              <a:t>This webinar is being recorded and archived. Questions can be submitted through the Q and A feature</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2802591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dirty="0">
                <a:solidFill>
                  <a:schemeClr val="tx1"/>
                </a:solidFill>
              </a:rPr>
              <a:t>Program Standard 3D: Criteria for the Selection of District Employed Supervisors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400" dirty="0">
                <a:solidFill>
                  <a:schemeClr val="tx1"/>
                </a:solidFill>
              </a:rPr>
              <a:t>Must hold a clear Education Specialist credential and have three years teaching experience.</a:t>
            </a:r>
          </a:p>
          <a:p>
            <a:pPr>
              <a:lnSpc>
                <a:spcPct val="100000"/>
              </a:lnSpc>
              <a:spcBef>
                <a:spcPts val="0"/>
              </a:spcBef>
              <a:spcAft>
                <a:spcPts val="1200"/>
              </a:spcAft>
              <a:buClrTx/>
              <a:buFont typeface="Arial" panose="020B0604020202020204" pitchFamily="34" charset="0"/>
              <a:buChar char="•"/>
            </a:pPr>
            <a:r>
              <a:rPr lang="en-US" sz="2400" dirty="0">
                <a:solidFill>
                  <a:schemeClr val="tx1"/>
                </a:solidFill>
              </a:rPr>
              <a:t>The matching of candidate and supervisor must be collaborative between the district and the program.</a:t>
            </a:r>
          </a:p>
          <a:p>
            <a:pPr>
              <a:lnSpc>
                <a:spcPct val="100000"/>
              </a:lnSpc>
              <a:spcBef>
                <a:spcPts val="0"/>
              </a:spcBef>
              <a:spcAft>
                <a:spcPts val="1200"/>
              </a:spcAft>
              <a:buClrTx/>
              <a:buFont typeface="Arial" panose="020B0604020202020204" pitchFamily="34" charset="0"/>
              <a:buChar char="•"/>
            </a:pPr>
            <a:r>
              <a:rPr lang="en-US" sz="2400" dirty="0">
                <a:solidFill>
                  <a:schemeClr val="tx1"/>
                </a:solidFill>
              </a:rPr>
              <a:t>The program provides minimum of 10 hours of initial orientation to curriculum and modes of candidate assessment (TPA), effective supervision approaches, and current content-specific pedagogical practices.</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21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3DABB33-1BB0-4595-B1E1-AA136E551AB2}"/>
              </a:ext>
            </a:extLst>
          </p:cNvPr>
          <p:cNvSpPr>
            <a:spLocks noGrp="1"/>
          </p:cNvSpPr>
          <p:nvPr>
            <p:ph type="ftr" sz="quarter" idx="11"/>
          </p:nvPr>
        </p:nvSpPr>
        <p:spPr>
          <a:xfrm>
            <a:off x="914400" y="6459785"/>
            <a:ext cx="10058400"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122896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3BA5-3FD2-4D3E-9D12-A455FD92BE8A}"/>
              </a:ext>
            </a:extLst>
          </p:cNvPr>
          <p:cNvSpPr>
            <a:spLocks noGrp="1"/>
          </p:cNvSpPr>
          <p:nvPr>
            <p:ph type="title"/>
          </p:nvPr>
        </p:nvSpPr>
        <p:spPr/>
        <p:txBody>
          <a:bodyPr/>
          <a:lstStyle/>
          <a:p>
            <a:r>
              <a:rPr lang="en-US" b="1" dirty="0">
                <a:solidFill>
                  <a:schemeClr val="tx1"/>
                </a:solidFill>
              </a:rPr>
              <a:t>Key Design Features</a:t>
            </a:r>
          </a:p>
        </p:txBody>
      </p:sp>
      <p:sp>
        <p:nvSpPr>
          <p:cNvPr id="3" name="Content Placeholder 2">
            <a:extLst>
              <a:ext uri="{FF2B5EF4-FFF2-40B4-BE49-F238E27FC236}">
                <a16:creationId xmlns:a16="http://schemas.microsoft.com/office/drawing/2014/main" id="{86F661B3-BD85-45B3-BCAB-4419E573EE14}"/>
              </a:ext>
            </a:extLst>
          </p:cNvPr>
          <p:cNvSpPr>
            <a:spLocks noGrp="1"/>
          </p:cNvSpPr>
          <p:nvPr>
            <p:ph idx="1"/>
          </p:nvPr>
        </p:nvSpPr>
        <p:spPr/>
        <p:txBody>
          <a:bodyPr/>
          <a:lstStyle/>
          <a:p>
            <a:pPr marL="612648" indent="-365760">
              <a:lnSpc>
                <a:spcPct val="100000"/>
              </a:lnSpc>
              <a:spcBef>
                <a:spcPts val="600"/>
              </a:spcBef>
              <a:spcAft>
                <a:spcPts val="600"/>
              </a:spcAft>
              <a:buFont typeface="Arial" panose="020B0604020202020204" pitchFamily="34" charset="0"/>
              <a:buChar char="•"/>
            </a:pPr>
            <a:r>
              <a:rPr lang="en-US" dirty="0">
                <a:solidFill>
                  <a:schemeClr val="tx1"/>
                </a:solidFill>
              </a:rPr>
              <a:t>Focus on teaching ALL students including focus on students with an IEP who are English learners, students with academic, physical and/or behavioral needs, and other underserved students</a:t>
            </a:r>
          </a:p>
          <a:p>
            <a:pPr marL="612648" indent="-365760">
              <a:lnSpc>
                <a:spcPct val="100000"/>
              </a:lnSpc>
              <a:spcBef>
                <a:spcPts val="600"/>
              </a:spcBef>
              <a:spcAft>
                <a:spcPts val="600"/>
              </a:spcAft>
              <a:buFont typeface="Arial" panose="020B0604020202020204" pitchFamily="34" charset="0"/>
              <a:buChar char="•"/>
            </a:pPr>
            <a:r>
              <a:rPr lang="en-US" dirty="0">
                <a:solidFill>
                  <a:schemeClr val="tx1"/>
                </a:solidFill>
              </a:rPr>
              <a:t>Asset-based, content-specific pedagogy: Literacy &amp; Mathematics</a:t>
            </a:r>
          </a:p>
          <a:p>
            <a:pPr marL="612648" indent="-365760">
              <a:lnSpc>
                <a:spcPct val="100000"/>
              </a:lnSpc>
              <a:spcBef>
                <a:spcPts val="600"/>
              </a:spcBef>
              <a:spcAft>
                <a:spcPts val="600"/>
              </a:spcAft>
              <a:buFont typeface="Arial" panose="020B0604020202020204" pitchFamily="34" charset="0"/>
              <a:buChar char="•"/>
            </a:pPr>
            <a:r>
              <a:rPr lang="en-US" dirty="0">
                <a:solidFill>
                  <a:schemeClr val="tx1"/>
                </a:solidFill>
              </a:rPr>
              <a:t>Diagnostic, formative feedback to candidates and programs</a:t>
            </a:r>
          </a:p>
          <a:p>
            <a:pPr marL="612648" indent="-365760">
              <a:lnSpc>
                <a:spcPct val="100000"/>
              </a:lnSpc>
              <a:spcBef>
                <a:spcPts val="600"/>
              </a:spcBef>
              <a:spcAft>
                <a:spcPts val="600"/>
              </a:spcAft>
              <a:buFont typeface="Arial" panose="020B0604020202020204" pitchFamily="34" charset="0"/>
              <a:buChar char="•"/>
            </a:pPr>
            <a:r>
              <a:rPr lang="en-US" dirty="0">
                <a:solidFill>
                  <a:schemeClr val="tx1"/>
                </a:solidFill>
              </a:rPr>
              <a:t>Centrally scored by assessors with Education Specialist credentials </a:t>
            </a:r>
          </a:p>
          <a:p>
            <a:pPr marL="612648" indent="-365760">
              <a:lnSpc>
                <a:spcPct val="100000"/>
              </a:lnSpc>
              <a:spcBef>
                <a:spcPts val="600"/>
              </a:spcBef>
              <a:spcAft>
                <a:spcPts val="600"/>
              </a:spcAft>
              <a:buFont typeface="Arial" panose="020B0604020202020204" pitchFamily="34" charset="0"/>
              <a:buChar char="•"/>
            </a:pPr>
            <a:r>
              <a:rPr lang="en-US" dirty="0">
                <a:solidFill>
                  <a:schemeClr val="tx1"/>
                </a:solidFill>
              </a:rPr>
              <a:t>Video of teaching practice is directed, specific, and annotated</a:t>
            </a:r>
          </a:p>
          <a:p>
            <a:pPr marL="612648" indent="-365760">
              <a:lnSpc>
                <a:spcPct val="100000"/>
              </a:lnSpc>
              <a:spcBef>
                <a:spcPts val="600"/>
              </a:spcBef>
              <a:spcAft>
                <a:spcPts val="600"/>
              </a:spcAft>
              <a:buFont typeface="Arial" panose="020B0604020202020204" pitchFamily="34" charset="0"/>
              <a:buChar char="•"/>
            </a:pPr>
            <a:r>
              <a:rPr lang="en-US" dirty="0">
                <a:solidFill>
                  <a:schemeClr val="tx1"/>
                </a:solidFill>
              </a:rPr>
              <a:t>“Natural harvest” of evidence</a:t>
            </a:r>
          </a:p>
          <a:p>
            <a:endParaRPr lang="en-US" dirty="0"/>
          </a:p>
        </p:txBody>
      </p:sp>
      <p:sp>
        <p:nvSpPr>
          <p:cNvPr id="4" name="Slide Number Placeholder 3">
            <a:extLst>
              <a:ext uri="{FF2B5EF4-FFF2-40B4-BE49-F238E27FC236}">
                <a16:creationId xmlns:a16="http://schemas.microsoft.com/office/drawing/2014/main" id="{90E9E6FE-3EDA-4B22-AA19-5119CEDB37CF}"/>
              </a:ext>
            </a:extLst>
          </p:cNvPr>
          <p:cNvSpPr>
            <a:spLocks noGrp="1"/>
          </p:cNvSpPr>
          <p:nvPr>
            <p:ph type="sldNum" sz="quarter" idx="12"/>
          </p:nvPr>
        </p:nvSpPr>
        <p:spPr>
          <a:xfrm>
            <a:off x="10152249" y="6571397"/>
            <a:ext cx="1312025" cy="365125"/>
          </a:xfrm>
        </p:spPr>
        <p:txBody>
          <a:bodyPr/>
          <a:lstStyle/>
          <a:p>
            <a:r>
              <a:rPr lang="en-US" sz="2400" dirty="0">
                <a:solidFill>
                  <a:prstClr val="black"/>
                </a:solidFill>
                <a:latin typeface="Calibri" panose="020F0502020204030204"/>
              </a:rPr>
              <a:t>22</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2400" dirty="0">
              <a:solidFill>
                <a:schemeClr val="tx1"/>
              </a:solidFill>
            </a:endParaRPr>
          </a:p>
        </p:txBody>
      </p:sp>
      <p:sp>
        <p:nvSpPr>
          <p:cNvPr id="5" name="Footer Placeholder 4">
            <a:extLst>
              <a:ext uri="{FF2B5EF4-FFF2-40B4-BE49-F238E27FC236}">
                <a16:creationId xmlns:a16="http://schemas.microsoft.com/office/drawing/2014/main" id="{CE8CA5BD-EDEC-4C54-A317-CEC8D8253C71}"/>
              </a:ext>
            </a:extLst>
          </p:cNvPr>
          <p:cNvSpPr>
            <a:spLocks noGrp="1"/>
          </p:cNvSpPr>
          <p:nvPr>
            <p:ph type="ftr" sz="quarter" idx="11"/>
          </p:nvPr>
        </p:nvSpPr>
        <p:spPr>
          <a:xfrm>
            <a:off x="1097280" y="6459785"/>
            <a:ext cx="8947868" cy="365125"/>
          </a:xfrm>
        </p:spPr>
        <p:txBody>
          <a:bodyPr/>
          <a:lstStyle/>
          <a:p>
            <a:r>
              <a:rPr lang="en-US" sz="1600" cap="none">
                <a:solidFill>
                  <a:schemeClr val="tx1"/>
                </a:solidFill>
              </a:rPr>
              <a:t>This webinar is being recorded and archived. Questions can be submitted through the Q and A feature</a:t>
            </a:r>
            <a:r>
              <a:rPr lang="en-US" sz="160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1149133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F496-9DDE-4CE0-B2B3-38330835E536}"/>
              </a:ext>
            </a:extLst>
          </p:cNvPr>
          <p:cNvSpPr>
            <a:spLocks noGrp="1"/>
          </p:cNvSpPr>
          <p:nvPr>
            <p:ph type="title"/>
          </p:nvPr>
        </p:nvSpPr>
        <p:spPr/>
        <p:txBody>
          <a:bodyPr/>
          <a:lstStyle/>
          <a:p>
            <a:r>
              <a:rPr lang="en-US" b="1" dirty="0">
                <a:solidFill>
                  <a:schemeClr val="tx1"/>
                </a:solidFill>
              </a:rPr>
              <a:t>Key Design Features continued</a:t>
            </a:r>
          </a:p>
        </p:txBody>
      </p:sp>
      <p:sp>
        <p:nvSpPr>
          <p:cNvPr id="3" name="Content Placeholder 2">
            <a:extLst>
              <a:ext uri="{FF2B5EF4-FFF2-40B4-BE49-F238E27FC236}">
                <a16:creationId xmlns:a16="http://schemas.microsoft.com/office/drawing/2014/main" id="{218E7141-555F-4E74-BDB7-2CF532D8D28C}"/>
              </a:ext>
            </a:extLst>
          </p:cNvPr>
          <p:cNvSpPr>
            <a:spLocks noGrp="1"/>
          </p:cNvSpPr>
          <p:nvPr>
            <p:ph idx="1"/>
          </p:nvPr>
        </p:nvSpPr>
        <p:spPr/>
        <p:txBody>
          <a:bodyPr>
            <a:normAutofit lnSpcReduction="10000"/>
          </a:bodyPr>
          <a:lstStyle/>
          <a:p>
            <a:pPr marL="548640" indent="-457200">
              <a:lnSpc>
                <a:spcPct val="100000"/>
              </a:lnSpc>
              <a:spcBef>
                <a:spcPts val="600"/>
              </a:spcBef>
              <a:spcAft>
                <a:spcPts val="600"/>
              </a:spcAft>
              <a:buFont typeface="Arial" panose="020B0604020202020204" pitchFamily="34" charset="0"/>
              <a:buChar char="•"/>
            </a:pPr>
            <a:r>
              <a:rPr lang="en-US" dirty="0">
                <a:solidFill>
                  <a:schemeClr val="tx1"/>
                </a:solidFill>
              </a:rPr>
              <a:t>Educational technology and assistive technology are embedded into instructional planning and practice </a:t>
            </a:r>
          </a:p>
          <a:p>
            <a:pPr marL="548640" indent="-457200">
              <a:lnSpc>
                <a:spcPct val="100000"/>
              </a:lnSpc>
              <a:spcBef>
                <a:spcPts val="600"/>
              </a:spcBef>
              <a:spcAft>
                <a:spcPts val="600"/>
              </a:spcAft>
              <a:buFont typeface="Arial" panose="020B0604020202020204" pitchFamily="34" charset="0"/>
              <a:buChar char="•"/>
            </a:pPr>
            <a:r>
              <a:rPr lang="en-US" dirty="0">
                <a:solidFill>
                  <a:schemeClr val="tx1"/>
                </a:solidFill>
              </a:rPr>
              <a:t>Choice in how to present evidence including option to provide application response in either video or written narrative</a:t>
            </a:r>
          </a:p>
          <a:p>
            <a:pPr marL="548640" indent="-457200">
              <a:lnSpc>
                <a:spcPct val="100000"/>
              </a:lnSpc>
              <a:spcBef>
                <a:spcPts val="600"/>
              </a:spcBef>
              <a:spcAft>
                <a:spcPts val="600"/>
              </a:spcAft>
              <a:buFont typeface="Arial" panose="020B0604020202020204" pitchFamily="34" charset="0"/>
              <a:buChar char="•"/>
            </a:pPr>
            <a:r>
              <a:rPr lang="en-US" dirty="0">
                <a:solidFill>
                  <a:schemeClr val="tx1"/>
                </a:solidFill>
              </a:rPr>
              <a:t>Integrated instruction supported within literacy and mathematics lessons and/or activities</a:t>
            </a:r>
          </a:p>
          <a:p>
            <a:pPr marL="548640" indent="-457200">
              <a:lnSpc>
                <a:spcPct val="100000"/>
              </a:lnSpc>
              <a:spcBef>
                <a:spcPts val="600"/>
              </a:spcBef>
              <a:spcAft>
                <a:spcPts val="600"/>
              </a:spcAft>
              <a:buFont typeface="Arial" panose="020B0604020202020204" pitchFamily="34" charset="0"/>
              <a:buChar char="•"/>
            </a:pPr>
            <a:r>
              <a:rPr lang="en-US" dirty="0">
                <a:solidFill>
                  <a:schemeClr val="tx1"/>
                </a:solidFill>
              </a:rPr>
              <a:t>Facilitation of instructional support personnel in planning and lessons/activities</a:t>
            </a:r>
          </a:p>
          <a:p>
            <a:pPr marL="548640" indent="-457200">
              <a:lnSpc>
                <a:spcPct val="100000"/>
              </a:lnSpc>
              <a:spcBef>
                <a:spcPts val="600"/>
              </a:spcBef>
              <a:spcAft>
                <a:spcPts val="600"/>
              </a:spcAft>
              <a:buFont typeface="Arial" panose="020B0604020202020204" pitchFamily="34" charset="0"/>
              <a:buChar char="•"/>
            </a:pPr>
            <a:r>
              <a:rPr lang="en-US" dirty="0">
                <a:solidFill>
                  <a:schemeClr val="tx1"/>
                </a:solidFill>
              </a:rPr>
              <a:t>Focus on academic language and/or communication development</a:t>
            </a:r>
          </a:p>
          <a:p>
            <a:pPr marL="548640" indent="-457200">
              <a:lnSpc>
                <a:spcPct val="100000"/>
              </a:lnSpc>
              <a:spcBef>
                <a:spcPts val="600"/>
              </a:spcBef>
              <a:spcAft>
                <a:spcPts val="600"/>
              </a:spcAft>
              <a:buFont typeface="Arial" panose="020B0604020202020204" pitchFamily="34" charset="0"/>
              <a:buChar char="•"/>
            </a:pPr>
            <a:r>
              <a:rPr lang="en-US" dirty="0">
                <a:solidFill>
                  <a:schemeClr val="tx1"/>
                </a:solidFill>
              </a:rPr>
              <a:t>Focus on age- and/or developmentally-appropriate higher order thinking</a:t>
            </a:r>
          </a:p>
          <a:p>
            <a:pPr marL="548640" indent="-457200">
              <a:lnSpc>
                <a:spcPct val="100000"/>
              </a:lnSpc>
              <a:spcBef>
                <a:spcPts val="600"/>
              </a:spcBef>
              <a:spcAft>
                <a:spcPts val="600"/>
              </a:spcAft>
              <a:buFont typeface="Arial" panose="020B0604020202020204" pitchFamily="34" charset="0"/>
              <a:buChar char="•"/>
            </a:pPr>
            <a:r>
              <a:rPr lang="en-US" dirty="0">
                <a:solidFill>
                  <a:schemeClr val="tx1"/>
                </a:solidFill>
              </a:rPr>
              <a:t>Formative nature by allowing feedback on one instructional cycle before completing the next cycle</a:t>
            </a:r>
          </a:p>
          <a:p>
            <a:endParaRPr lang="en-US" dirty="0"/>
          </a:p>
        </p:txBody>
      </p:sp>
      <p:sp>
        <p:nvSpPr>
          <p:cNvPr id="4" name="Slide Number Placeholder 3">
            <a:extLst>
              <a:ext uri="{FF2B5EF4-FFF2-40B4-BE49-F238E27FC236}">
                <a16:creationId xmlns:a16="http://schemas.microsoft.com/office/drawing/2014/main" id="{FF2A1355-333E-4E0A-A005-6CDF2AA1C737}"/>
              </a:ext>
            </a:extLst>
          </p:cNvPr>
          <p:cNvSpPr>
            <a:spLocks noGrp="1"/>
          </p:cNvSpPr>
          <p:nvPr>
            <p:ph type="sldNum" sz="quarter" idx="12"/>
          </p:nvPr>
        </p:nvSpPr>
        <p:spPr/>
        <p:txBody>
          <a:bodyPr/>
          <a:lstStyle/>
          <a:p>
            <a:r>
              <a:rPr lang="en-US" sz="2400" dirty="0">
                <a:solidFill>
                  <a:schemeClr val="tx1"/>
                </a:solidFill>
              </a:rPr>
              <a:t>23</a:t>
            </a:r>
          </a:p>
        </p:txBody>
      </p:sp>
      <p:sp>
        <p:nvSpPr>
          <p:cNvPr id="5" name="Footer Placeholder 4">
            <a:extLst>
              <a:ext uri="{FF2B5EF4-FFF2-40B4-BE49-F238E27FC236}">
                <a16:creationId xmlns:a16="http://schemas.microsoft.com/office/drawing/2014/main" id="{64833B62-83CD-468D-B672-6A6B5CFF46AF}"/>
              </a:ext>
            </a:extLst>
          </p:cNvPr>
          <p:cNvSpPr>
            <a:spLocks noGrp="1"/>
          </p:cNvSpPr>
          <p:nvPr>
            <p:ph type="ftr" sz="quarter" idx="11"/>
          </p:nvPr>
        </p:nvSpPr>
        <p:spPr>
          <a:xfrm>
            <a:off x="979517" y="6459785"/>
            <a:ext cx="9317422" cy="365125"/>
          </a:xfrm>
        </p:spPr>
        <p:txBody>
          <a:bodyPr/>
          <a:lstStyle/>
          <a:p>
            <a:r>
              <a:rPr lang="en-US" sz="1600" cap="none" dirty="0">
                <a:solidFill>
                  <a:schemeClr val="tx1"/>
                </a:solidFill>
              </a:rPr>
              <a:t>This webinar is being recorded and archived. Questions can be submitted through the Q and A feature</a:t>
            </a:r>
            <a:r>
              <a:rPr lang="en-US" dirty="0"/>
              <a:t>.</a:t>
            </a:r>
          </a:p>
        </p:txBody>
      </p:sp>
    </p:spTree>
    <p:extLst>
      <p:ext uri="{BB962C8B-B14F-4D97-AF65-F5344CB8AC3E}">
        <p14:creationId xmlns:p14="http://schemas.microsoft.com/office/powerpoint/2010/main" val="300052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77AB-D88B-439B-AD79-BBD2E84B9089}"/>
              </a:ext>
            </a:extLst>
          </p:cNvPr>
          <p:cNvSpPr>
            <a:spLocks noGrp="1"/>
          </p:cNvSpPr>
          <p:nvPr>
            <p:ph type="title"/>
          </p:nvPr>
        </p:nvSpPr>
        <p:spPr/>
        <p:txBody>
          <a:bodyPr/>
          <a:lstStyle/>
          <a:p>
            <a:r>
              <a:rPr lang="en-US" b="1" dirty="0">
                <a:solidFill>
                  <a:schemeClr val="tx1"/>
                </a:solidFill>
              </a:rPr>
              <a:t>Underlying Theory of Action</a:t>
            </a:r>
          </a:p>
        </p:txBody>
      </p:sp>
      <p:sp>
        <p:nvSpPr>
          <p:cNvPr id="3" name="Content Placeholder 2">
            <a:extLst>
              <a:ext uri="{FF2B5EF4-FFF2-40B4-BE49-F238E27FC236}">
                <a16:creationId xmlns:a16="http://schemas.microsoft.com/office/drawing/2014/main" id="{67FC72AF-8EAB-49D5-87E8-C31B2C85D5F1}"/>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solidFill>
                  <a:schemeClr val="tx1"/>
                </a:solidFill>
              </a:rPr>
              <a:t>24Universal Design for Learning</a:t>
            </a:r>
          </a:p>
          <a:p>
            <a:pPr marL="342900" indent="-342900">
              <a:buFont typeface="Arial" panose="020B0604020202020204" pitchFamily="34" charset="0"/>
              <a:buChar char="•"/>
            </a:pPr>
            <a:r>
              <a:rPr lang="en-US" dirty="0">
                <a:solidFill>
                  <a:schemeClr val="tx1"/>
                </a:solidFill>
              </a:rPr>
              <a:t>Asset-Based Instructional Design for All Students: Funds of Knowledge</a:t>
            </a:r>
          </a:p>
          <a:p>
            <a:pPr marL="342900" indent="-342900">
              <a:buFont typeface="Arial" panose="020B0604020202020204" pitchFamily="34" charset="0"/>
              <a:buChar char="•"/>
            </a:pPr>
            <a:r>
              <a:rPr lang="en-US" dirty="0">
                <a:solidFill>
                  <a:schemeClr val="tx1"/>
                </a:solidFill>
              </a:rPr>
              <a:t>Role of English Language Development in Lesson/Activity Planning &amp; Delivery</a:t>
            </a:r>
          </a:p>
          <a:p>
            <a:pPr marL="342900" indent="-342900">
              <a:buFont typeface="Arial" panose="020B0604020202020204" pitchFamily="34" charset="0"/>
              <a:buChar char="•"/>
            </a:pPr>
            <a:r>
              <a:rPr lang="en-US" dirty="0">
                <a:solidFill>
                  <a:schemeClr val="tx1"/>
                </a:solidFill>
              </a:rPr>
              <a:t>Deep Understanding of Age- and/or Developmentally-Appropriate Higher Order Thinking Skills</a:t>
            </a:r>
          </a:p>
          <a:p>
            <a:pPr marL="342900" indent="-342900">
              <a:buFont typeface="Arial" panose="020B0604020202020204" pitchFamily="34" charset="0"/>
              <a:buChar char="•"/>
            </a:pPr>
            <a:r>
              <a:rPr lang="en-US" dirty="0">
                <a:solidFill>
                  <a:schemeClr val="tx1"/>
                </a:solidFill>
              </a:rPr>
              <a:t>Academic Language Development and/or Communication Development</a:t>
            </a:r>
          </a:p>
          <a:p>
            <a:pPr marL="342900" indent="-342900">
              <a:buFont typeface="Arial" panose="020B0604020202020204" pitchFamily="34" charset="0"/>
              <a:buChar char="•"/>
            </a:pPr>
            <a:r>
              <a:rPr lang="en-US" dirty="0">
                <a:solidFill>
                  <a:schemeClr val="tx1"/>
                </a:solidFill>
              </a:rPr>
              <a:t>Facilitation of Instructional Support Personnel</a:t>
            </a:r>
          </a:p>
          <a:p>
            <a:pPr marL="342900" indent="-342900">
              <a:buFont typeface="Arial" panose="020B0604020202020204" pitchFamily="34" charset="0"/>
              <a:buChar char="•"/>
            </a:pPr>
            <a:r>
              <a:rPr lang="en-US" dirty="0">
                <a:solidFill>
                  <a:schemeClr val="tx1"/>
                </a:solidFill>
              </a:rPr>
              <a:t>Modeling &amp; Metacognition</a:t>
            </a:r>
          </a:p>
          <a:p>
            <a:pPr marL="342900" indent="-342900">
              <a:buFont typeface="Arial" panose="020B0604020202020204" pitchFamily="34" charset="0"/>
              <a:buChar char="•"/>
            </a:pPr>
            <a:r>
              <a:rPr lang="en-US" dirty="0">
                <a:solidFill>
                  <a:schemeClr val="tx1"/>
                </a:solidFill>
              </a:rPr>
              <a:t>Scaffolding</a:t>
            </a:r>
          </a:p>
        </p:txBody>
      </p:sp>
      <p:sp>
        <p:nvSpPr>
          <p:cNvPr id="4" name="Slide Number Placeholder 3">
            <a:extLst>
              <a:ext uri="{FF2B5EF4-FFF2-40B4-BE49-F238E27FC236}">
                <a16:creationId xmlns:a16="http://schemas.microsoft.com/office/drawing/2014/main" id="{A7793454-882E-4E79-8E6A-B178A90BA4C2}"/>
              </a:ext>
            </a:extLst>
          </p:cNvPr>
          <p:cNvSpPr>
            <a:spLocks noGrp="1"/>
          </p:cNvSpPr>
          <p:nvPr>
            <p:ph type="sldNum" sz="quarter" idx="12"/>
          </p:nvPr>
        </p:nvSpPr>
        <p:spPr/>
        <p:txBody>
          <a:bodyPr/>
          <a:lstStyle/>
          <a:p>
            <a:r>
              <a:rPr lang="en-US" sz="2400" dirty="0">
                <a:solidFill>
                  <a:schemeClr val="tx1"/>
                </a:solidFill>
              </a:rPr>
              <a:t>24</a:t>
            </a:r>
          </a:p>
        </p:txBody>
      </p:sp>
      <p:sp>
        <p:nvSpPr>
          <p:cNvPr id="5" name="Footer Placeholder 4">
            <a:extLst>
              <a:ext uri="{FF2B5EF4-FFF2-40B4-BE49-F238E27FC236}">
                <a16:creationId xmlns:a16="http://schemas.microsoft.com/office/drawing/2014/main" id="{6FB4A20D-9E7A-491B-9107-E4D72C7763A6}"/>
              </a:ext>
            </a:extLst>
          </p:cNvPr>
          <p:cNvSpPr>
            <a:spLocks noGrp="1"/>
          </p:cNvSpPr>
          <p:nvPr>
            <p:ph type="ftr" sz="quarter" idx="11"/>
          </p:nvPr>
        </p:nvSpPr>
        <p:spPr>
          <a:xfrm>
            <a:off x="1097280" y="6459785"/>
            <a:ext cx="9289594"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298297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792B-4979-4729-B885-25375D92A8C0}"/>
              </a:ext>
            </a:extLst>
          </p:cNvPr>
          <p:cNvSpPr>
            <a:spLocks noGrp="1"/>
          </p:cNvSpPr>
          <p:nvPr>
            <p:ph type="title"/>
          </p:nvPr>
        </p:nvSpPr>
        <p:spPr>
          <a:xfrm>
            <a:off x="317938" y="369773"/>
            <a:ext cx="11556124" cy="1231106"/>
          </a:xfrm>
        </p:spPr>
        <p:txBody>
          <a:bodyPr/>
          <a:lstStyle/>
          <a:p>
            <a:r>
              <a:rPr lang="en-US" sz="4000" b="1" dirty="0">
                <a:solidFill>
                  <a:schemeClr val="tx1"/>
                </a:solidFill>
              </a:rPr>
              <a:t>Embedded Performance Assessment Defined</a:t>
            </a:r>
          </a:p>
        </p:txBody>
      </p:sp>
      <p:sp>
        <p:nvSpPr>
          <p:cNvPr id="3" name="Text Placeholder 2">
            <a:extLst>
              <a:ext uri="{FF2B5EF4-FFF2-40B4-BE49-F238E27FC236}">
                <a16:creationId xmlns:a16="http://schemas.microsoft.com/office/drawing/2014/main" id="{1B2D18BF-2569-4A8E-A6FC-6DCDD3D39C58}"/>
              </a:ext>
            </a:extLst>
          </p:cNvPr>
          <p:cNvSpPr>
            <a:spLocks noGrp="1"/>
          </p:cNvSpPr>
          <p:nvPr>
            <p:ph type="body" idx="1"/>
          </p:nvPr>
        </p:nvSpPr>
        <p:spPr>
          <a:xfrm>
            <a:off x="1016965" y="2116667"/>
            <a:ext cx="10131907" cy="3632200"/>
          </a:xfrm>
        </p:spPr>
        <p:txBody>
          <a:bodyPr>
            <a:normAutofit fontScale="92500" lnSpcReduction="10000"/>
          </a:bodyPr>
          <a:lstStyle/>
          <a:p>
            <a:pPr marL="457200" indent="-457200">
              <a:buFont typeface="Arial" panose="020B0604020202020204" pitchFamily="34" charset="0"/>
              <a:buChar char="•"/>
            </a:pPr>
            <a:r>
              <a:rPr lang="en-US" dirty="0">
                <a:solidFill>
                  <a:schemeClr val="tx1"/>
                </a:solidFill>
              </a:rPr>
              <a:t>PA is part of course work and/or fieldwork experiences</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r>
              <a:rPr lang="en-US" dirty="0">
                <a:solidFill>
                  <a:schemeClr val="tx1"/>
                </a:solidFill>
              </a:rPr>
              <a:t>May replace other “end of course assignments”</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r>
              <a:rPr lang="en-US" dirty="0">
                <a:solidFill>
                  <a:schemeClr val="tx1"/>
                </a:solidFill>
              </a:rPr>
              <a:t>Faculty and instructors provide coaching during PA</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r>
              <a:rPr lang="en-US" dirty="0">
                <a:solidFill>
                  <a:schemeClr val="tx1"/>
                </a:solidFill>
              </a:rPr>
              <a:t>Candidates engage in practice, practice, practice prior to PA</a:t>
            </a:r>
          </a:p>
          <a:p>
            <a:endParaRPr lang="en-US" dirty="0">
              <a:solidFill>
                <a:schemeClr val="tx1"/>
              </a:solidFill>
            </a:endParaRPr>
          </a:p>
          <a:p>
            <a:pPr marL="457200" indent="-457200">
              <a:buFont typeface="Arial" panose="020B0604020202020204" pitchFamily="34" charset="0"/>
              <a:buChar char="•"/>
            </a:pPr>
            <a:r>
              <a:rPr lang="en-US" dirty="0">
                <a:solidFill>
                  <a:schemeClr val="tx1"/>
                </a:solidFill>
              </a:rPr>
              <a:t>Peer assessment and self-assessment based on rubrics and the Ed </a:t>
            </a:r>
            <a:r>
              <a:rPr lang="en-US" dirty="0" err="1">
                <a:solidFill>
                  <a:schemeClr val="tx1"/>
                </a:solidFill>
              </a:rPr>
              <a:t>Sp</a:t>
            </a:r>
            <a:r>
              <a:rPr lang="en-US" dirty="0">
                <a:solidFill>
                  <a:schemeClr val="tx1"/>
                </a:solidFill>
              </a:rPr>
              <a:t> TPEs</a:t>
            </a:r>
          </a:p>
          <a:p>
            <a:endParaRPr lang="en-US" dirty="0"/>
          </a:p>
        </p:txBody>
      </p:sp>
      <p:sp>
        <p:nvSpPr>
          <p:cNvPr id="4" name="Footer Placeholder 3">
            <a:extLst>
              <a:ext uri="{FF2B5EF4-FFF2-40B4-BE49-F238E27FC236}">
                <a16:creationId xmlns:a16="http://schemas.microsoft.com/office/drawing/2014/main" id="{29D37103-5E34-4802-AF39-0033D401C9D5}"/>
              </a:ext>
            </a:extLst>
          </p:cNvPr>
          <p:cNvSpPr>
            <a:spLocks noGrp="1"/>
          </p:cNvSpPr>
          <p:nvPr>
            <p:ph type="ftr" sz="quarter" idx="11"/>
          </p:nvPr>
        </p:nvSpPr>
        <p:spPr>
          <a:xfrm>
            <a:off x="1016964" y="6459785"/>
            <a:ext cx="9139089"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
        <p:nvSpPr>
          <p:cNvPr id="5" name="Slide Number Placeholder 4">
            <a:extLst>
              <a:ext uri="{FF2B5EF4-FFF2-40B4-BE49-F238E27FC236}">
                <a16:creationId xmlns:a16="http://schemas.microsoft.com/office/drawing/2014/main" id="{BE97D836-4109-42DC-A624-993AAFC86593}"/>
              </a:ext>
            </a:extLst>
          </p:cNvPr>
          <p:cNvSpPr>
            <a:spLocks noGrp="1"/>
          </p:cNvSpPr>
          <p:nvPr>
            <p:ph type="sldNum" sz="quarter" idx="12"/>
          </p:nvPr>
        </p:nvSpPr>
        <p:spPr/>
        <p:txBody>
          <a:bodyPr/>
          <a:lstStyle/>
          <a:p>
            <a:r>
              <a:rPr lang="en-US" sz="1800" dirty="0">
                <a:solidFill>
                  <a:schemeClr val="tx1"/>
                </a:solidFill>
              </a:rPr>
              <a:t>25</a:t>
            </a:r>
          </a:p>
        </p:txBody>
      </p:sp>
    </p:spTree>
    <p:extLst>
      <p:ext uri="{BB962C8B-B14F-4D97-AF65-F5344CB8AC3E}">
        <p14:creationId xmlns:p14="http://schemas.microsoft.com/office/powerpoint/2010/main" val="247807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792B-4979-4729-B885-25375D92A8C0}"/>
              </a:ext>
            </a:extLst>
          </p:cNvPr>
          <p:cNvSpPr>
            <a:spLocks noGrp="1"/>
          </p:cNvSpPr>
          <p:nvPr>
            <p:ph type="title"/>
          </p:nvPr>
        </p:nvSpPr>
        <p:spPr>
          <a:xfrm>
            <a:off x="369290" y="680606"/>
            <a:ext cx="11666483" cy="615553"/>
          </a:xfrm>
        </p:spPr>
        <p:txBody>
          <a:bodyPr/>
          <a:lstStyle/>
          <a:p>
            <a:r>
              <a:rPr lang="en-US" sz="4000" b="1" dirty="0">
                <a:solidFill>
                  <a:schemeClr val="tx1"/>
                </a:solidFill>
              </a:rPr>
              <a:t>Embedded Performance Assessment Defined - 2</a:t>
            </a:r>
          </a:p>
        </p:txBody>
      </p:sp>
      <p:sp>
        <p:nvSpPr>
          <p:cNvPr id="3" name="Text Placeholder 2">
            <a:extLst>
              <a:ext uri="{FF2B5EF4-FFF2-40B4-BE49-F238E27FC236}">
                <a16:creationId xmlns:a16="http://schemas.microsoft.com/office/drawing/2014/main" id="{1B2D18BF-2569-4A8E-A6FC-6DCDD3D39C58}"/>
              </a:ext>
            </a:extLst>
          </p:cNvPr>
          <p:cNvSpPr>
            <a:spLocks noGrp="1"/>
          </p:cNvSpPr>
          <p:nvPr>
            <p:ph type="body" idx="1"/>
          </p:nvPr>
        </p:nvSpPr>
        <p:spPr>
          <a:xfrm>
            <a:off x="652999" y="1913467"/>
            <a:ext cx="10886001" cy="4080934"/>
          </a:xfrm>
        </p:spPr>
        <p:txBody>
          <a:bodyPr>
            <a:normAutofit fontScale="85000" lnSpcReduction="20000"/>
          </a:bodyPr>
          <a:lstStyle/>
          <a:p>
            <a:pPr marL="457200" indent="-457200">
              <a:buFont typeface="Arial" panose="020B0604020202020204" pitchFamily="34" charset="0"/>
              <a:buChar char="•"/>
            </a:pPr>
            <a:r>
              <a:rPr lang="en-US" sz="2200" dirty="0">
                <a:solidFill>
                  <a:schemeClr val="tx1"/>
                </a:solidFill>
              </a:rPr>
              <a:t>Candidate submits own, original work</a:t>
            </a:r>
          </a:p>
          <a:p>
            <a:pPr marL="457200" indent="-457200">
              <a:buFont typeface="Arial" panose="020B0604020202020204" pitchFamily="34" charset="0"/>
              <a:buChar char="•"/>
            </a:pPr>
            <a:endParaRPr lang="en-US" sz="2200" dirty="0">
              <a:solidFill>
                <a:schemeClr val="tx1"/>
              </a:solidFill>
            </a:endParaRPr>
          </a:p>
          <a:p>
            <a:pPr marL="457200" indent="-457200">
              <a:buFont typeface="Arial" panose="020B0604020202020204" pitchFamily="34" charset="0"/>
              <a:buChar char="•"/>
            </a:pPr>
            <a:r>
              <a:rPr lang="en-US" sz="2200" dirty="0">
                <a:solidFill>
                  <a:schemeClr val="tx1"/>
                </a:solidFill>
              </a:rPr>
              <a:t>Range of types of demonstration of TPEs (written narratives, video recording practice, lesson/activity plans and children’s demonstration of the learning foundations, reflecting on practice, applying to future practice)</a:t>
            </a:r>
          </a:p>
          <a:p>
            <a:endParaRPr lang="en-US" sz="2200" dirty="0">
              <a:solidFill>
                <a:schemeClr val="tx1"/>
              </a:solidFill>
            </a:endParaRPr>
          </a:p>
          <a:p>
            <a:pPr marL="457200" indent="-457200">
              <a:buFont typeface="Arial" panose="020B0604020202020204" pitchFamily="34" charset="0"/>
              <a:buChar char="•"/>
            </a:pPr>
            <a:r>
              <a:rPr lang="en-US" sz="2200" dirty="0">
                <a:solidFill>
                  <a:schemeClr val="tx1"/>
                </a:solidFill>
              </a:rPr>
              <a:t>Transparent to all; models of performance provided to candidates and programs</a:t>
            </a:r>
          </a:p>
          <a:p>
            <a:endParaRPr lang="en-US" sz="2200" dirty="0">
              <a:solidFill>
                <a:schemeClr val="tx1"/>
              </a:solidFill>
            </a:endParaRPr>
          </a:p>
          <a:p>
            <a:pPr marL="457200" indent="-457200">
              <a:buFont typeface="Arial" panose="020B0604020202020204" pitchFamily="34" charset="0"/>
              <a:buChar char="•"/>
            </a:pPr>
            <a:r>
              <a:rPr lang="en-US" sz="2200" dirty="0">
                <a:solidFill>
                  <a:schemeClr val="tx1"/>
                </a:solidFill>
              </a:rPr>
              <a:t>Formative assessment results inform decisions for next best steps with coaching to build practice</a:t>
            </a:r>
          </a:p>
          <a:p>
            <a:endParaRPr lang="en-US" sz="2200" dirty="0">
              <a:solidFill>
                <a:schemeClr val="tx1"/>
              </a:solidFill>
            </a:endParaRPr>
          </a:p>
          <a:p>
            <a:pPr marL="457200" indent="-457200">
              <a:buFont typeface="Arial" panose="020B0604020202020204" pitchFamily="34" charset="0"/>
              <a:buChar char="•"/>
            </a:pPr>
            <a:r>
              <a:rPr lang="en-US" sz="2200" dirty="0">
                <a:solidFill>
                  <a:schemeClr val="tx1"/>
                </a:solidFill>
              </a:rPr>
              <a:t>CTC provides opportunities for programs to share best practices through weekly office hours, Virtual Think Tanks, annual Implementation Conference</a:t>
            </a:r>
          </a:p>
        </p:txBody>
      </p:sp>
      <p:sp>
        <p:nvSpPr>
          <p:cNvPr id="4" name="Footer Placeholder 3">
            <a:extLst>
              <a:ext uri="{FF2B5EF4-FFF2-40B4-BE49-F238E27FC236}">
                <a16:creationId xmlns:a16="http://schemas.microsoft.com/office/drawing/2014/main" id="{7D7D093F-D53B-4194-B6A8-64AC311B5999}"/>
              </a:ext>
            </a:extLst>
          </p:cNvPr>
          <p:cNvSpPr>
            <a:spLocks noGrp="1"/>
          </p:cNvSpPr>
          <p:nvPr>
            <p:ph type="ftr" sz="quarter" idx="11"/>
          </p:nvPr>
        </p:nvSpPr>
        <p:spPr>
          <a:xfrm>
            <a:off x="896645" y="6459785"/>
            <a:ext cx="9623394"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
        <p:nvSpPr>
          <p:cNvPr id="5" name="Slide Number Placeholder 4">
            <a:extLst>
              <a:ext uri="{FF2B5EF4-FFF2-40B4-BE49-F238E27FC236}">
                <a16:creationId xmlns:a16="http://schemas.microsoft.com/office/drawing/2014/main" id="{DFE5DCAA-6065-4BAF-9D10-B472A3F8E342}"/>
              </a:ext>
            </a:extLst>
          </p:cNvPr>
          <p:cNvSpPr>
            <a:spLocks noGrp="1"/>
          </p:cNvSpPr>
          <p:nvPr>
            <p:ph type="sldNum" sz="quarter" idx="12"/>
          </p:nvPr>
        </p:nvSpPr>
        <p:spPr/>
        <p:txBody>
          <a:bodyPr/>
          <a:lstStyle/>
          <a:p>
            <a:r>
              <a:rPr lang="en-US" sz="2000" dirty="0">
                <a:solidFill>
                  <a:schemeClr val="tx1"/>
                </a:solidFill>
              </a:rPr>
              <a:t>26</a:t>
            </a:r>
          </a:p>
        </p:txBody>
      </p:sp>
    </p:spTree>
    <p:extLst>
      <p:ext uri="{BB962C8B-B14F-4D97-AF65-F5344CB8AC3E}">
        <p14:creationId xmlns:p14="http://schemas.microsoft.com/office/powerpoint/2010/main" val="2845269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792B-4979-4729-B885-25375D92A8C0}"/>
              </a:ext>
            </a:extLst>
          </p:cNvPr>
          <p:cNvSpPr>
            <a:spLocks noGrp="1"/>
          </p:cNvSpPr>
          <p:nvPr>
            <p:ph type="title"/>
          </p:nvPr>
        </p:nvSpPr>
        <p:spPr>
          <a:xfrm>
            <a:off x="1016965" y="293573"/>
            <a:ext cx="10158069" cy="738664"/>
          </a:xfrm>
        </p:spPr>
        <p:txBody>
          <a:bodyPr/>
          <a:lstStyle/>
          <a:p>
            <a:r>
              <a:rPr lang="en-US" sz="4800" b="1" dirty="0"/>
              <a:t>Candidate Support During PA</a:t>
            </a:r>
          </a:p>
        </p:txBody>
      </p:sp>
      <p:sp>
        <p:nvSpPr>
          <p:cNvPr id="3" name="Text Placeholder 2">
            <a:extLst>
              <a:ext uri="{FF2B5EF4-FFF2-40B4-BE49-F238E27FC236}">
                <a16:creationId xmlns:a16="http://schemas.microsoft.com/office/drawing/2014/main" id="{1B2D18BF-2569-4A8E-A6FC-6DCDD3D39C58}"/>
              </a:ext>
            </a:extLst>
          </p:cNvPr>
          <p:cNvSpPr>
            <a:spLocks noGrp="1"/>
          </p:cNvSpPr>
          <p:nvPr>
            <p:ph type="body" idx="1"/>
          </p:nvPr>
        </p:nvSpPr>
        <p:spPr>
          <a:xfrm>
            <a:off x="551793" y="1832660"/>
            <a:ext cx="11808373" cy="2908489"/>
          </a:xfrm>
        </p:spPr>
        <p:txBody>
          <a:bodyPr>
            <a:normAutofit lnSpcReduction="10000"/>
          </a:bodyPr>
          <a:lstStyle/>
          <a:p>
            <a:r>
              <a:rPr lang="en-US" dirty="0"/>
              <a:t>Guidelines for Acceptable Support (</a:t>
            </a:r>
            <a:r>
              <a:rPr lang="en-US" dirty="0">
                <a:hlinkClick r:id="rId3"/>
              </a:rPr>
              <a:t>www.ctcexams.nesinc.com</a:t>
            </a:r>
            <a:r>
              <a:rPr lang="en-US" dirty="0"/>
              <a:t>)</a:t>
            </a:r>
          </a:p>
          <a:p>
            <a:endParaRPr lang="en-US" dirty="0"/>
          </a:p>
          <a:p>
            <a:r>
              <a:rPr lang="en-US" dirty="0"/>
              <a:t>	Required Forms of Support</a:t>
            </a:r>
          </a:p>
          <a:p>
            <a:endParaRPr lang="en-US" dirty="0"/>
          </a:p>
          <a:p>
            <a:r>
              <a:rPr lang="en-US" dirty="0"/>
              <a:t>	Acceptable Forms of Support</a:t>
            </a:r>
          </a:p>
          <a:p>
            <a:endParaRPr lang="en-US" dirty="0"/>
          </a:p>
          <a:p>
            <a:r>
              <a:rPr lang="en-US" dirty="0"/>
              <a:t>	Unacceptable Forms of Support</a:t>
            </a:r>
          </a:p>
        </p:txBody>
      </p:sp>
      <p:sp>
        <p:nvSpPr>
          <p:cNvPr id="4" name="Footer Placeholder 3">
            <a:extLst>
              <a:ext uri="{FF2B5EF4-FFF2-40B4-BE49-F238E27FC236}">
                <a16:creationId xmlns:a16="http://schemas.microsoft.com/office/drawing/2014/main" id="{CBDC3E48-5B6D-40D9-A77E-B25E7F83EE7C}"/>
              </a:ext>
            </a:extLst>
          </p:cNvPr>
          <p:cNvSpPr>
            <a:spLocks noGrp="1"/>
          </p:cNvSpPr>
          <p:nvPr>
            <p:ph type="ftr" sz="quarter" idx="11"/>
          </p:nvPr>
        </p:nvSpPr>
        <p:spPr>
          <a:xfrm>
            <a:off x="979517" y="6459785"/>
            <a:ext cx="9522766"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dirty="0">
              <a:solidFill>
                <a:schemeClr val="tx1"/>
              </a:solidFill>
            </a:endParaRPr>
          </a:p>
        </p:txBody>
      </p:sp>
      <p:sp>
        <p:nvSpPr>
          <p:cNvPr id="5" name="Slide Number Placeholder 4">
            <a:extLst>
              <a:ext uri="{FF2B5EF4-FFF2-40B4-BE49-F238E27FC236}">
                <a16:creationId xmlns:a16="http://schemas.microsoft.com/office/drawing/2014/main" id="{29BBB931-2AF1-461C-A0D3-CCBAE8604F57}"/>
              </a:ext>
            </a:extLst>
          </p:cNvPr>
          <p:cNvSpPr>
            <a:spLocks noGrp="1"/>
          </p:cNvSpPr>
          <p:nvPr>
            <p:ph type="sldNum" sz="quarter" idx="12"/>
          </p:nvPr>
        </p:nvSpPr>
        <p:spPr/>
        <p:txBody>
          <a:bodyPr/>
          <a:lstStyle/>
          <a:p>
            <a:r>
              <a:rPr lang="en-US" sz="1600" dirty="0">
                <a:solidFill>
                  <a:schemeClr val="tx1"/>
                </a:solidFill>
              </a:rPr>
              <a:t>27</a:t>
            </a:r>
          </a:p>
        </p:txBody>
      </p:sp>
    </p:spTree>
    <p:extLst>
      <p:ext uri="{BB962C8B-B14F-4D97-AF65-F5344CB8AC3E}">
        <p14:creationId xmlns:p14="http://schemas.microsoft.com/office/powerpoint/2010/main" val="818076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77AB-D88B-439B-AD79-BBD2E84B9089}"/>
              </a:ext>
            </a:extLst>
          </p:cNvPr>
          <p:cNvSpPr>
            <a:spLocks noGrp="1"/>
          </p:cNvSpPr>
          <p:nvPr>
            <p:ph type="title"/>
          </p:nvPr>
        </p:nvSpPr>
        <p:spPr>
          <a:xfrm>
            <a:off x="990932" y="286603"/>
            <a:ext cx="6750987" cy="1450757"/>
          </a:xfrm>
        </p:spPr>
        <p:txBody>
          <a:bodyPr>
            <a:normAutofit/>
          </a:bodyPr>
          <a:lstStyle/>
          <a:p>
            <a:r>
              <a:rPr lang="en-US" b="1" dirty="0">
                <a:solidFill>
                  <a:schemeClr val="accent2"/>
                </a:solidFill>
              </a:rPr>
              <a:t>Pilot Programs: Cycle 1</a:t>
            </a:r>
          </a:p>
        </p:txBody>
      </p:sp>
      <p:sp>
        <p:nvSpPr>
          <p:cNvPr id="3" name="Content Placeholder 2">
            <a:extLst>
              <a:ext uri="{FF2B5EF4-FFF2-40B4-BE49-F238E27FC236}">
                <a16:creationId xmlns:a16="http://schemas.microsoft.com/office/drawing/2014/main" id="{67FC72AF-8EAB-49D5-87E8-C31B2C85D5F1}"/>
              </a:ext>
            </a:extLst>
          </p:cNvPr>
          <p:cNvSpPr>
            <a:spLocks noGrp="1"/>
          </p:cNvSpPr>
          <p:nvPr>
            <p:ph idx="1"/>
          </p:nvPr>
        </p:nvSpPr>
        <p:spPr>
          <a:xfrm>
            <a:off x="1162170" y="1737360"/>
            <a:ext cx="7939419" cy="4834037"/>
          </a:xfrm>
        </p:spPr>
        <p:txBody>
          <a:bodyPr numCol="2">
            <a:normAutofit lnSpcReduction="10000"/>
          </a:bodyPr>
          <a:lstStyle/>
          <a:p>
            <a:r>
              <a:rPr lang="en-US" sz="1900" b="1" dirty="0"/>
              <a:t>Azusa Pacific University (MMSN, ESN)</a:t>
            </a:r>
          </a:p>
          <a:p>
            <a:r>
              <a:rPr lang="en-US" sz="1900" b="1" dirty="0"/>
              <a:t>Brandman University (MMSN, ESN, ECSE)</a:t>
            </a:r>
          </a:p>
          <a:p>
            <a:r>
              <a:rPr lang="en-US" sz="1900" b="1" dirty="0"/>
              <a:t>Concordia University (MMSN)</a:t>
            </a:r>
          </a:p>
          <a:p>
            <a:r>
              <a:rPr lang="en-US" sz="1900" b="1" dirty="0"/>
              <a:t>CSU Chico (MMSN, ESN)</a:t>
            </a:r>
          </a:p>
          <a:p>
            <a:r>
              <a:rPr lang="en-US" sz="1900" b="1" dirty="0"/>
              <a:t>CSU Fresno (DHH)</a:t>
            </a:r>
          </a:p>
          <a:p>
            <a:r>
              <a:rPr lang="en-US" sz="1900" b="1" dirty="0"/>
              <a:t>CSU Los Angeles (VI)</a:t>
            </a:r>
          </a:p>
          <a:p>
            <a:r>
              <a:rPr lang="en-US" sz="1900" b="1" dirty="0"/>
              <a:t>Fortune School (MMSN)</a:t>
            </a:r>
          </a:p>
          <a:p>
            <a:r>
              <a:rPr lang="en-US" sz="1900" b="1" dirty="0"/>
              <a:t>High Tech High </a:t>
            </a:r>
            <a:br>
              <a:rPr lang="en-US" sz="1900" b="1" dirty="0"/>
            </a:br>
            <a:r>
              <a:rPr lang="en-US" sz="1900" b="1" dirty="0"/>
              <a:t>Intern Program (MMSN)</a:t>
            </a:r>
          </a:p>
          <a:p>
            <a:r>
              <a:rPr lang="en-US" sz="1900" b="1" dirty="0"/>
              <a:t>Mills College (ECSE)</a:t>
            </a:r>
          </a:p>
          <a:p>
            <a:endParaRPr lang="en-US" sz="1900" b="1" dirty="0"/>
          </a:p>
          <a:p>
            <a:r>
              <a:rPr lang="en-US" sz="1900" b="1" dirty="0"/>
              <a:t>National University (MMSN, ESN, ECSE, DHH)</a:t>
            </a:r>
          </a:p>
          <a:p>
            <a:r>
              <a:rPr lang="en-US" sz="1900" b="1" dirty="0"/>
              <a:t>Notre Dame de Namur University (MMSN, ESN)</a:t>
            </a:r>
          </a:p>
          <a:p>
            <a:r>
              <a:rPr lang="en-US" sz="1900" b="1" dirty="0"/>
              <a:t>Point Loma Nazarene University (MMSN, ESN)</a:t>
            </a:r>
          </a:p>
          <a:p>
            <a:r>
              <a:rPr lang="en-US" sz="1900" b="1" dirty="0"/>
              <a:t>San Jose State University (MMSN, ECSE)</a:t>
            </a:r>
          </a:p>
          <a:p>
            <a:r>
              <a:rPr lang="en-US" sz="1900" b="1" dirty="0"/>
              <a:t>Santa Clara County Office of Education (MMSN, ESN, ECSE)</a:t>
            </a:r>
          </a:p>
          <a:p>
            <a:r>
              <a:rPr lang="en-US" sz="1900" b="1" dirty="0"/>
              <a:t>University of Redlands (MMSN)</a:t>
            </a:r>
          </a:p>
          <a:p>
            <a:r>
              <a:rPr lang="en-US" sz="1900" b="1" dirty="0"/>
              <a:t>UC Santa Barbara (MMSN, ESN)</a:t>
            </a:r>
          </a:p>
        </p:txBody>
      </p:sp>
      <p:sp>
        <p:nvSpPr>
          <p:cNvPr id="4" name="Slide Number Placeholder 3">
            <a:extLst>
              <a:ext uri="{FF2B5EF4-FFF2-40B4-BE49-F238E27FC236}">
                <a16:creationId xmlns:a16="http://schemas.microsoft.com/office/drawing/2014/main" id="{A7793454-882E-4E79-8E6A-B178A90BA4C2}"/>
              </a:ext>
            </a:extLst>
          </p:cNvPr>
          <p:cNvSpPr>
            <a:spLocks noGrp="1"/>
          </p:cNvSpPr>
          <p:nvPr>
            <p:ph type="sldNum" sz="quarter" idx="12"/>
          </p:nvPr>
        </p:nvSpPr>
        <p:spPr>
          <a:xfrm>
            <a:off x="9900458" y="6459785"/>
            <a:ext cx="1312025" cy="365125"/>
          </a:xfrm>
        </p:spPr>
        <p:txBody>
          <a:bodyPr>
            <a:noAutofit/>
          </a:bodyPr>
          <a:lstStyle/>
          <a:p>
            <a:pPr>
              <a:spcAft>
                <a:spcPts val="600"/>
              </a:spcAft>
            </a:pPr>
            <a:r>
              <a:rPr lang="en-US" sz="2400" dirty="0">
                <a:solidFill>
                  <a:schemeClr val="tx1"/>
                </a:solidFill>
              </a:rPr>
              <a:t>28</a:t>
            </a:r>
          </a:p>
        </p:txBody>
      </p:sp>
      <p:sp>
        <p:nvSpPr>
          <p:cNvPr id="5" name="Footer Placeholder 4">
            <a:extLst>
              <a:ext uri="{FF2B5EF4-FFF2-40B4-BE49-F238E27FC236}">
                <a16:creationId xmlns:a16="http://schemas.microsoft.com/office/drawing/2014/main" id="{56D98A16-F112-428F-8DE2-8E8078C7C788}"/>
              </a:ext>
            </a:extLst>
          </p:cNvPr>
          <p:cNvSpPr>
            <a:spLocks noGrp="1"/>
          </p:cNvSpPr>
          <p:nvPr>
            <p:ph type="ftr" sz="quarter" idx="11"/>
          </p:nvPr>
        </p:nvSpPr>
        <p:spPr>
          <a:xfrm>
            <a:off x="1162170" y="6459785"/>
            <a:ext cx="9171438"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32997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Introductions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William Hatrick, Consultant – Professional Services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Sarah Solari Colombini, Consultant – Professional Services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James Webb, Consultant – Performance Assessment </a:t>
            </a:r>
          </a:p>
        </p:txBody>
      </p:sp>
      <p:sp>
        <p:nvSpPr>
          <p:cNvPr id="4" name="Slide Number Placeholder 3">
            <a:extLst>
              <a:ext uri="{FF2B5EF4-FFF2-40B4-BE49-F238E27FC236}">
                <a16:creationId xmlns:a16="http://schemas.microsoft.com/office/drawing/2014/main" id="{CAEFBACB-62B2-4EEF-ADAB-DD8D59FBEA0B}"/>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2</a:t>
            </a:r>
          </a:p>
        </p:txBody>
      </p:sp>
      <p:sp>
        <p:nvSpPr>
          <p:cNvPr id="3" name="Footer Placeholder 2">
            <a:extLst>
              <a:ext uri="{FF2B5EF4-FFF2-40B4-BE49-F238E27FC236}">
                <a16:creationId xmlns:a16="http://schemas.microsoft.com/office/drawing/2014/main" id="{D5D2113B-55C2-4081-99E5-6A3424B2D0CC}"/>
              </a:ext>
            </a:extLst>
          </p:cNvPr>
          <p:cNvSpPr>
            <a:spLocks noGrp="1"/>
          </p:cNvSpPr>
          <p:nvPr>
            <p:ph type="ftr" sz="quarter" idx="11"/>
          </p:nvPr>
        </p:nvSpPr>
        <p:spPr>
          <a:xfrm>
            <a:off x="585627" y="6459785"/>
            <a:ext cx="10705672"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971607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9EA8-78A2-47B3-9190-AF9E82DFDA9B}"/>
              </a:ext>
            </a:extLst>
          </p:cNvPr>
          <p:cNvSpPr>
            <a:spLocks noGrp="1"/>
          </p:cNvSpPr>
          <p:nvPr>
            <p:ph type="title"/>
          </p:nvPr>
        </p:nvSpPr>
        <p:spPr>
          <a:xfrm>
            <a:off x="1097280" y="286603"/>
            <a:ext cx="10058400" cy="1450757"/>
          </a:xfrm>
        </p:spPr>
        <p:txBody>
          <a:bodyPr>
            <a:normAutofit/>
          </a:bodyPr>
          <a:lstStyle/>
          <a:p>
            <a:r>
              <a:rPr lang="en-US" b="1" dirty="0"/>
              <a:t>Fall 2020 Pilot Timeline: Cycle 1</a:t>
            </a:r>
          </a:p>
        </p:txBody>
      </p:sp>
      <p:sp>
        <p:nvSpPr>
          <p:cNvPr id="4" name="Slide Number Placeholder 3">
            <a:extLst>
              <a:ext uri="{FF2B5EF4-FFF2-40B4-BE49-F238E27FC236}">
                <a16:creationId xmlns:a16="http://schemas.microsoft.com/office/drawing/2014/main" id="{E2ACD05C-7C9C-4EB2-BA76-C399A333A420}"/>
              </a:ext>
            </a:extLst>
          </p:cNvPr>
          <p:cNvSpPr>
            <a:spLocks noGrp="1"/>
          </p:cNvSpPr>
          <p:nvPr>
            <p:ph type="sldNum" sz="quarter" idx="12"/>
          </p:nvPr>
        </p:nvSpPr>
        <p:spPr>
          <a:xfrm>
            <a:off x="9900458" y="6459785"/>
            <a:ext cx="1312025" cy="365125"/>
          </a:xfrm>
        </p:spPr>
        <p:txBody>
          <a:bodyPr>
            <a:noAutofit/>
          </a:bodyPr>
          <a:lstStyle/>
          <a:p>
            <a:pPr>
              <a:spcAft>
                <a:spcPts val="600"/>
              </a:spcAft>
            </a:pPr>
            <a:r>
              <a:rPr lang="en-US" sz="2400" dirty="0">
                <a:solidFill>
                  <a:schemeClr val="tx1"/>
                </a:solidFill>
              </a:rPr>
              <a:t>29</a:t>
            </a:r>
          </a:p>
        </p:txBody>
      </p:sp>
      <p:graphicFrame>
        <p:nvGraphicFramePr>
          <p:cNvPr id="6" name="Content Placeholder 2">
            <a:extLst>
              <a:ext uri="{FF2B5EF4-FFF2-40B4-BE49-F238E27FC236}">
                <a16:creationId xmlns:a16="http://schemas.microsoft.com/office/drawing/2014/main" id="{130D1D61-8458-47D5-BA31-470A0C5C10CB}"/>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903F5EE-AAF7-4C6F-BC22-786A1F3669B6}"/>
              </a:ext>
            </a:extLst>
          </p:cNvPr>
          <p:cNvSpPr>
            <a:spLocks noGrp="1"/>
          </p:cNvSpPr>
          <p:nvPr>
            <p:ph type="ftr" sz="quarter" idx="11"/>
          </p:nvPr>
        </p:nvSpPr>
        <p:spPr>
          <a:xfrm>
            <a:off x="1096963" y="6459785"/>
            <a:ext cx="9103480"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2572135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shot (25).png">
            <a:extLst>
              <a:ext uri="{FF2B5EF4-FFF2-40B4-BE49-F238E27FC236}">
                <a16:creationId xmlns:a16="http://schemas.microsoft.com/office/drawing/2014/main" id="{4CFED5EC-24AF-489E-A578-2B533E05F49B}"/>
              </a:ext>
            </a:extLst>
          </p:cNvPr>
          <p:cNvPicPr>
            <a:picLocks noChangeAspect="1"/>
          </p:cNvPicPr>
          <p:nvPr/>
        </p:nvPicPr>
        <p:blipFill rotWithShape="1">
          <a:blip r:embed="rId3"/>
          <a:srcRect t="19081" b="4495"/>
          <a:stretch/>
        </p:blipFill>
        <p:spPr>
          <a:xfrm>
            <a:off x="93102" y="-359628"/>
            <a:ext cx="12192031" cy="4915066"/>
          </a:xfrm>
          <a:prstGeom prst="rect">
            <a:avLst/>
          </a:prstGeom>
        </p:spPr>
      </p:pic>
      <p:sp>
        <p:nvSpPr>
          <p:cNvPr id="5" name="Title 4">
            <a:extLst>
              <a:ext uri="{FF2B5EF4-FFF2-40B4-BE49-F238E27FC236}">
                <a16:creationId xmlns:a16="http://schemas.microsoft.com/office/drawing/2014/main" id="{4627F026-ABAE-4F70-8BBE-FE1A0A79BBD4}"/>
              </a:ext>
            </a:extLst>
          </p:cNvPr>
          <p:cNvSpPr>
            <a:spLocks noGrp="1"/>
          </p:cNvSpPr>
          <p:nvPr>
            <p:ph type="title"/>
          </p:nvPr>
        </p:nvSpPr>
        <p:spPr>
          <a:xfrm>
            <a:off x="1270000" y="5636825"/>
            <a:ext cx="10058400" cy="822960"/>
          </a:xfrm>
        </p:spPr>
        <p:txBody>
          <a:bodyPr vert="horz" lIns="91440" tIns="45720" rIns="91440" bIns="45720" rtlCol="0" anchor="b">
            <a:noAutofit/>
          </a:bodyPr>
          <a:lstStyle/>
          <a:p>
            <a:r>
              <a:rPr lang="en-US" sz="3200" b="1" dirty="0">
                <a:solidFill>
                  <a:schemeClr val="tx1"/>
                </a:solidFill>
              </a:rPr>
              <a:t>Pilot Website Pilot Website</a:t>
            </a:r>
            <a:br>
              <a:rPr lang="en-US" sz="3200" dirty="0">
                <a:solidFill>
                  <a:schemeClr val="tx1"/>
                </a:solidFill>
              </a:rPr>
            </a:br>
            <a:r>
              <a:rPr lang="en-US" sz="3200" b="1" dirty="0">
                <a:solidFill>
                  <a:schemeClr val="tx1"/>
                </a:solidFill>
              </a:rPr>
              <a:t>http://pilotft.es.pearson.com/Home.aspx</a:t>
            </a:r>
            <a:br>
              <a:rPr lang="en-US" sz="3200" b="1" dirty="0">
                <a:solidFill>
                  <a:schemeClr val="tx1"/>
                </a:solidFill>
              </a:rPr>
            </a:br>
            <a:br>
              <a:rPr lang="en-US" sz="3200" b="1" dirty="0"/>
            </a:br>
            <a:endParaRPr lang="en-US" sz="1700" b="1" dirty="0">
              <a:solidFill>
                <a:srgbClr val="FFFFFF"/>
              </a:solidFill>
            </a:endParaRPr>
          </a:p>
        </p:txBody>
      </p:sp>
      <p:sp>
        <p:nvSpPr>
          <p:cNvPr id="3" name="Footer Placeholder 2">
            <a:extLst>
              <a:ext uri="{FF2B5EF4-FFF2-40B4-BE49-F238E27FC236}">
                <a16:creationId xmlns:a16="http://schemas.microsoft.com/office/drawing/2014/main" id="{139AE554-B90C-420D-A516-6A15A68C6CB8}"/>
              </a:ext>
            </a:extLst>
          </p:cNvPr>
          <p:cNvSpPr>
            <a:spLocks noGrp="1"/>
          </p:cNvSpPr>
          <p:nvPr>
            <p:ph type="ftr" sz="quarter" idx="11"/>
          </p:nvPr>
        </p:nvSpPr>
        <p:spPr>
          <a:xfrm>
            <a:off x="1073426" y="6459785"/>
            <a:ext cx="9144000"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dirty="0"/>
          </a:p>
        </p:txBody>
      </p:sp>
      <p:sp>
        <p:nvSpPr>
          <p:cNvPr id="6" name="Slide Number Placeholder 5">
            <a:extLst>
              <a:ext uri="{FF2B5EF4-FFF2-40B4-BE49-F238E27FC236}">
                <a16:creationId xmlns:a16="http://schemas.microsoft.com/office/drawing/2014/main" id="{D868EDCB-1A90-48C7-9F27-148553DF48FE}"/>
              </a:ext>
            </a:extLst>
          </p:cNvPr>
          <p:cNvSpPr>
            <a:spLocks noGrp="1"/>
          </p:cNvSpPr>
          <p:nvPr>
            <p:ph type="sldNum" sz="quarter" idx="12"/>
          </p:nvPr>
        </p:nvSpPr>
        <p:spPr/>
        <p:txBody>
          <a:bodyPr/>
          <a:lstStyle/>
          <a:p>
            <a:r>
              <a:rPr lang="en-US" sz="2400" dirty="0">
                <a:solidFill>
                  <a:schemeClr val="tx1"/>
                </a:solidFill>
              </a:rPr>
              <a:t>30</a:t>
            </a:r>
          </a:p>
        </p:txBody>
      </p:sp>
    </p:spTree>
    <p:extLst>
      <p:ext uri="{BB962C8B-B14F-4D97-AF65-F5344CB8AC3E}">
        <p14:creationId xmlns:p14="http://schemas.microsoft.com/office/powerpoint/2010/main" val="34364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AF9D54-CE81-4BD1-A04D-FA3C2CA61E50}"/>
              </a:ext>
            </a:extLst>
          </p:cNvPr>
          <p:cNvSpPr>
            <a:spLocks noGrp="1"/>
          </p:cNvSpPr>
          <p:nvPr>
            <p:ph type="title"/>
          </p:nvPr>
        </p:nvSpPr>
        <p:spPr>
          <a:xfrm>
            <a:off x="492370" y="605896"/>
            <a:ext cx="3084844" cy="5646208"/>
          </a:xfrm>
        </p:spPr>
        <p:txBody>
          <a:bodyPr anchor="ctr">
            <a:normAutofit/>
          </a:bodyPr>
          <a:lstStyle/>
          <a:p>
            <a:r>
              <a:rPr lang="en-US" b="1" dirty="0">
                <a:solidFill>
                  <a:schemeClr val="tx1"/>
                </a:solidFill>
              </a:rPr>
              <a:t>Pilot Resources</a:t>
            </a:r>
          </a:p>
        </p:txBody>
      </p:sp>
      <p:sp>
        <p:nvSpPr>
          <p:cNvPr id="6" name="Content Placeholder 5">
            <a:extLst>
              <a:ext uri="{FF2B5EF4-FFF2-40B4-BE49-F238E27FC236}">
                <a16:creationId xmlns:a16="http://schemas.microsoft.com/office/drawing/2014/main" id="{236E3216-50A5-4213-B283-3599C964532A}"/>
              </a:ext>
            </a:extLst>
          </p:cNvPr>
          <p:cNvSpPr>
            <a:spLocks noGrp="1"/>
          </p:cNvSpPr>
          <p:nvPr>
            <p:ph idx="1"/>
          </p:nvPr>
        </p:nvSpPr>
        <p:spPr>
          <a:xfrm>
            <a:off x="4566936" y="605896"/>
            <a:ext cx="6588743" cy="5646208"/>
          </a:xfrm>
        </p:spPr>
        <p:txBody>
          <a:bodyPr anchor="ctr">
            <a:normAutofit lnSpcReduction="10000"/>
          </a:bodyPr>
          <a:lstStyle/>
          <a:p>
            <a:pPr marL="246380">
              <a:spcBef>
                <a:spcPts val="600"/>
              </a:spcBef>
              <a:spcAft>
                <a:spcPts val="600"/>
              </a:spcAft>
            </a:pPr>
            <a:endParaRPr lang="en-US" sz="2800" dirty="0">
              <a:solidFill>
                <a:srgbClr val="A03322"/>
              </a:solidFill>
              <a:cs typeface="Calibri" panose="020F0502020204030204"/>
            </a:endParaRPr>
          </a:p>
          <a:p>
            <a:pPr marL="246380">
              <a:spcBef>
                <a:spcPts val="600"/>
              </a:spcBef>
              <a:spcAft>
                <a:spcPts val="600"/>
              </a:spcAft>
            </a:pPr>
            <a:r>
              <a:rPr lang="en-US" sz="2800" dirty="0">
                <a:solidFill>
                  <a:srgbClr val="A03322"/>
                </a:solidFill>
              </a:rPr>
              <a:t>Faculty</a:t>
            </a:r>
            <a:endParaRPr lang="en-US" sz="2800" dirty="0">
              <a:solidFill>
                <a:srgbClr val="A03322"/>
              </a:solidFill>
              <a:cs typeface="Calibri" panose="020F0502020204030204"/>
            </a:endParaRPr>
          </a:p>
          <a:p>
            <a:pPr marL="612140" indent="-365760">
              <a:spcBef>
                <a:spcPts val="600"/>
              </a:spcBef>
              <a:spcAft>
                <a:spcPts val="600"/>
              </a:spcAft>
              <a:buFont typeface="Arial" panose="020B0604020202020204" pitchFamily="34" charset="0"/>
              <a:buChar char="•"/>
            </a:pPr>
            <a:r>
              <a:rPr lang="en-US" dirty="0"/>
              <a:t>Assessment Materials </a:t>
            </a:r>
            <a:r>
              <a:rPr lang="en-US" sz="1800" dirty="0">
                <a:solidFill>
                  <a:srgbClr val="A03322"/>
                </a:solidFill>
              </a:rPr>
              <a:t>– password-protected zip file</a:t>
            </a:r>
            <a:endParaRPr lang="en-US" sz="1800" dirty="0">
              <a:solidFill>
                <a:srgbClr val="A03322"/>
              </a:solidFill>
              <a:cs typeface="Calibri" panose="020F0502020204030204"/>
            </a:endParaRPr>
          </a:p>
          <a:p>
            <a:pPr marL="612140" indent="-365760">
              <a:spcBef>
                <a:spcPts val="600"/>
              </a:spcBef>
              <a:spcAft>
                <a:spcPts val="600"/>
              </a:spcAft>
              <a:buFont typeface="Arial" panose="020B0604020202020204" pitchFamily="34" charset="0"/>
              <a:buChar char="•"/>
            </a:pPr>
            <a:r>
              <a:rPr lang="en-US" dirty="0"/>
              <a:t>Draft Program Guide </a:t>
            </a:r>
            <a:endParaRPr lang="en-US" sz="1800" dirty="0">
              <a:solidFill>
                <a:srgbClr val="A03322"/>
              </a:solidFill>
              <a:cs typeface="Calibri"/>
            </a:endParaRPr>
          </a:p>
          <a:p>
            <a:pPr marL="612140" indent="-365760">
              <a:spcBef>
                <a:spcPts val="600"/>
              </a:spcBef>
              <a:spcAft>
                <a:spcPts val="600"/>
              </a:spcAft>
              <a:buFont typeface="Arial" panose="020B0604020202020204" pitchFamily="34" charset="0"/>
              <a:buChar char="•"/>
            </a:pPr>
            <a:r>
              <a:rPr lang="en-US" dirty="0"/>
              <a:t>Acceptable Supports</a:t>
            </a:r>
            <a:endParaRPr lang="en-US" dirty="0">
              <a:cs typeface="Calibri" panose="020F0502020204030204"/>
            </a:endParaRPr>
          </a:p>
          <a:p>
            <a:pPr marL="612140" indent="-365760">
              <a:spcBef>
                <a:spcPts val="600"/>
              </a:spcBef>
              <a:spcAft>
                <a:spcPts val="600"/>
              </a:spcAft>
              <a:buFont typeface="Arial" panose="020B0604020202020204" pitchFamily="34" charset="0"/>
              <a:buChar char="•"/>
            </a:pPr>
            <a:r>
              <a:rPr lang="en-US" dirty="0"/>
              <a:t>Candidate Responses (MS/SS CalTPA Examples)</a:t>
            </a:r>
            <a:endParaRPr lang="en-US" dirty="0">
              <a:cs typeface="Calibri" panose="020F0502020204030204"/>
            </a:endParaRPr>
          </a:p>
          <a:p>
            <a:pPr marL="246380">
              <a:spcBef>
                <a:spcPts val="600"/>
              </a:spcBef>
              <a:spcAft>
                <a:spcPts val="600"/>
              </a:spcAft>
            </a:pPr>
            <a:r>
              <a:rPr lang="en-US" sz="2800" dirty="0">
                <a:solidFill>
                  <a:srgbClr val="A03322"/>
                </a:solidFill>
              </a:rPr>
              <a:t>Candidates</a:t>
            </a:r>
            <a:endParaRPr lang="en-US" sz="2800" dirty="0">
              <a:solidFill>
                <a:srgbClr val="A03322"/>
              </a:solidFill>
              <a:cs typeface="Calibri" panose="020F0502020204030204"/>
            </a:endParaRPr>
          </a:p>
          <a:p>
            <a:pPr marL="612140" indent="-365760">
              <a:spcBef>
                <a:spcPts val="600"/>
              </a:spcBef>
              <a:spcAft>
                <a:spcPts val="600"/>
              </a:spcAft>
              <a:buFont typeface="Arial" panose="020B0604020202020204" pitchFamily="34" charset="0"/>
              <a:buChar char="•"/>
            </a:pPr>
            <a:r>
              <a:rPr lang="en-US" sz="2200" dirty="0"/>
              <a:t>Tips for preparing video files</a:t>
            </a:r>
            <a:endParaRPr lang="en-US" sz="2200" dirty="0">
              <a:cs typeface="Calibri" panose="020F0502020204030204"/>
            </a:endParaRPr>
          </a:p>
          <a:p>
            <a:pPr marL="612140" indent="-365760">
              <a:spcBef>
                <a:spcPts val="600"/>
              </a:spcBef>
              <a:spcAft>
                <a:spcPts val="600"/>
              </a:spcAft>
              <a:buFont typeface="Arial" panose="020B0604020202020204" pitchFamily="34" charset="0"/>
              <a:buChar char="•"/>
            </a:pPr>
            <a:r>
              <a:rPr lang="en-US" sz="2200" dirty="0"/>
              <a:t>Guides for using the pilot submission system and video annotation tool</a:t>
            </a:r>
            <a:endParaRPr lang="en-US" sz="2200" dirty="0">
              <a:cs typeface="Calibri" panose="020F0502020204030204"/>
            </a:endParaRPr>
          </a:p>
          <a:p>
            <a:pPr marL="612140" indent="-365760">
              <a:spcBef>
                <a:spcPts val="600"/>
              </a:spcBef>
              <a:spcAft>
                <a:spcPts val="600"/>
              </a:spcAft>
              <a:buFont typeface="Arial" panose="020B0604020202020204" pitchFamily="34" charset="0"/>
              <a:buChar char="•"/>
            </a:pPr>
            <a:r>
              <a:rPr lang="en-US" sz="2200" dirty="0"/>
              <a:t>Links to CDE standards &amp; frameworks</a:t>
            </a:r>
            <a:endParaRPr lang="en-US" sz="2200" dirty="0">
              <a:cs typeface="Calibri" panose="020F0502020204030204"/>
            </a:endParaRPr>
          </a:p>
          <a:p>
            <a:pPr marL="612140" indent="-365760">
              <a:spcBef>
                <a:spcPts val="600"/>
              </a:spcBef>
              <a:spcAft>
                <a:spcPts val="600"/>
              </a:spcAft>
              <a:buFont typeface="Arial" panose="020B0604020202020204" pitchFamily="34" charset="0"/>
              <a:buChar char="•"/>
            </a:pPr>
            <a:r>
              <a:rPr lang="en-US" sz="2200" dirty="0"/>
              <a:t>Links to CTC program standards &amp; performance expectations</a:t>
            </a:r>
            <a:endParaRPr lang="en-US" sz="2200" dirty="0">
              <a:cs typeface="Calibri" panose="020F0502020204030204"/>
            </a:endParaRPr>
          </a:p>
          <a:p>
            <a:pPr marL="548640" indent="-365760">
              <a:spcBef>
                <a:spcPts val="600"/>
              </a:spcBef>
              <a:spcAft>
                <a:spcPts val="600"/>
              </a:spcAft>
              <a:buFont typeface="Arial" panose="020B0604020202020204" pitchFamily="34" charset="0"/>
              <a:buChar char="•"/>
            </a:pPr>
            <a:endParaRPr lang="en-US" sz="2200" dirty="0"/>
          </a:p>
          <a:p>
            <a:pPr marL="548640" indent="-365760">
              <a:spcBef>
                <a:spcPts val="600"/>
              </a:spcBef>
              <a:spcAft>
                <a:spcPts val="600"/>
              </a:spcAft>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C37324F7-E4C4-43C0-A6B5-8EE587A13358}"/>
              </a:ext>
            </a:extLst>
          </p:cNvPr>
          <p:cNvSpPr>
            <a:spLocks noGrp="1"/>
          </p:cNvSpPr>
          <p:nvPr>
            <p:ph type="sldNum" sz="quarter" idx="12"/>
          </p:nvPr>
        </p:nvSpPr>
        <p:spPr>
          <a:xfrm>
            <a:off x="10123055" y="6459785"/>
            <a:ext cx="1089428" cy="365125"/>
          </a:xfrm>
        </p:spPr>
        <p:txBody>
          <a:bodyPr>
            <a:noAutofit/>
          </a:bodyPr>
          <a:lstStyle/>
          <a:p>
            <a:pPr>
              <a:spcAft>
                <a:spcPts val="600"/>
              </a:spcAft>
            </a:pPr>
            <a:r>
              <a:rPr lang="en-US" sz="2400" dirty="0">
                <a:solidFill>
                  <a:schemeClr val="tx1"/>
                </a:solidFill>
              </a:rPr>
              <a:t>31</a:t>
            </a:r>
          </a:p>
        </p:txBody>
      </p:sp>
      <p:sp>
        <p:nvSpPr>
          <p:cNvPr id="2" name="Footer Placeholder 1">
            <a:extLst>
              <a:ext uri="{FF2B5EF4-FFF2-40B4-BE49-F238E27FC236}">
                <a16:creationId xmlns:a16="http://schemas.microsoft.com/office/drawing/2014/main" id="{B61C7430-DB77-49E7-AB8F-A63B8059CC38}"/>
              </a:ext>
            </a:extLst>
          </p:cNvPr>
          <p:cNvSpPr>
            <a:spLocks noGrp="1"/>
          </p:cNvSpPr>
          <p:nvPr>
            <p:ph type="ftr" sz="quarter" idx="11"/>
          </p:nvPr>
        </p:nvSpPr>
        <p:spPr>
          <a:xfrm>
            <a:off x="979517" y="6459785"/>
            <a:ext cx="8936840"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2194065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ABD9-E3C3-0746-81C5-6ADD1A6B6741}"/>
              </a:ext>
            </a:extLst>
          </p:cNvPr>
          <p:cNvSpPr>
            <a:spLocks noGrp="1"/>
          </p:cNvSpPr>
          <p:nvPr>
            <p:ph type="title"/>
          </p:nvPr>
        </p:nvSpPr>
        <p:spPr>
          <a:xfrm>
            <a:off x="1097280" y="286603"/>
            <a:ext cx="10058400" cy="1450757"/>
          </a:xfrm>
        </p:spPr>
        <p:txBody>
          <a:bodyPr>
            <a:normAutofit/>
          </a:bodyPr>
          <a:lstStyle/>
          <a:p>
            <a:r>
              <a:rPr lang="en-US" b="1" dirty="0"/>
              <a:t>Draft Program Guide</a:t>
            </a:r>
          </a:p>
        </p:txBody>
      </p:sp>
      <p:pic>
        <p:nvPicPr>
          <p:cNvPr id="5" name="Picture 4">
            <a:extLst>
              <a:ext uri="{FF2B5EF4-FFF2-40B4-BE49-F238E27FC236}">
                <a16:creationId xmlns:a16="http://schemas.microsoft.com/office/drawing/2014/main" id="{4AB441B4-A1AA-4CE7-A1DB-CADA97F01338}"/>
              </a:ext>
            </a:extLst>
          </p:cNvPr>
          <p:cNvPicPr>
            <a:picLocks noChangeAspect="1"/>
          </p:cNvPicPr>
          <p:nvPr/>
        </p:nvPicPr>
        <p:blipFill>
          <a:blip r:embed="rId3"/>
          <a:stretch>
            <a:fillRect/>
          </a:stretch>
        </p:blipFill>
        <p:spPr>
          <a:xfrm>
            <a:off x="1283252" y="1916318"/>
            <a:ext cx="2681356" cy="3471012"/>
          </a:xfrm>
          <a:prstGeom prst="rect">
            <a:avLst/>
          </a:prstGeom>
        </p:spPr>
      </p:pic>
      <p:graphicFrame>
        <p:nvGraphicFramePr>
          <p:cNvPr id="8" name="Content Placeholder 2">
            <a:extLst>
              <a:ext uri="{FF2B5EF4-FFF2-40B4-BE49-F238E27FC236}">
                <a16:creationId xmlns:a16="http://schemas.microsoft.com/office/drawing/2014/main" id="{09DE627F-935E-48E2-95C2-F21916022BC4}"/>
              </a:ext>
            </a:extLst>
          </p:cNvPr>
          <p:cNvGraphicFramePr>
            <a:graphicFrameLocks noGrp="1"/>
          </p:cNvGraphicFramePr>
          <p:nvPr>
            <p:ph idx="1"/>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705F224B-321C-B04D-BC1B-F30BFA420B2B}"/>
              </a:ext>
            </a:extLst>
          </p:cNvPr>
          <p:cNvSpPr>
            <a:spLocks noGrp="1"/>
          </p:cNvSpPr>
          <p:nvPr>
            <p:ph type="sldNum" sz="quarter" idx="12"/>
          </p:nvPr>
        </p:nvSpPr>
        <p:spPr>
          <a:xfrm>
            <a:off x="9900458" y="6459785"/>
            <a:ext cx="1312025" cy="365125"/>
          </a:xfrm>
        </p:spPr>
        <p:txBody>
          <a:bodyPr>
            <a:noAutofit/>
          </a:bodyPr>
          <a:lstStyle/>
          <a:p>
            <a:pPr marL="0" marR="0" lvl="0" indent="0" defTabSz="4572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mn-ea"/>
                <a:cs typeface="+mn-cs"/>
              </a:rPr>
              <a:t>32</a:t>
            </a:r>
          </a:p>
        </p:txBody>
      </p:sp>
      <p:sp>
        <p:nvSpPr>
          <p:cNvPr id="3" name="Footer Placeholder 2">
            <a:extLst>
              <a:ext uri="{FF2B5EF4-FFF2-40B4-BE49-F238E27FC236}">
                <a16:creationId xmlns:a16="http://schemas.microsoft.com/office/drawing/2014/main" id="{E09693B0-2CD0-4755-B757-C0793268302B}"/>
              </a:ext>
            </a:extLst>
          </p:cNvPr>
          <p:cNvSpPr>
            <a:spLocks noGrp="1"/>
          </p:cNvSpPr>
          <p:nvPr>
            <p:ph type="ftr" sz="quarter" idx="11"/>
          </p:nvPr>
        </p:nvSpPr>
        <p:spPr>
          <a:xfrm>
            <a:off x="1097280" y="6459785"/>
            <a:ext cx="9129796"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317490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ABD9-E3C3-0746-81C5-6ADD1A6B6741}"/>
              </a:ext>
            </a:extLst>
          </p:cNvPr>
          <p:cNvSpPr>
            <a:spLocks noGrp="1"/>
          </p:cNvSpPr>
          <p:nvPr>
            <p:ph type="title"/>
          </p:nvPr>
        </p:nvSpPr>
        <p:spPr>
          <a:xfrm>
            <a:off x="1097280" y="286603"/>
            <a:ext cx="10058400" cy="1450757"/>
          </a:xfrm>
        </p:spPr>
        <p:txBody>
          <a:bodyPr>
            <a:normAutofit/>
          </a:bodyPr>
          <a:lstStyle/>
          <a:p>
            <a:r>
              <a:rPr lang="en-US" b="1" dirty="0"/>
              <a:t>Program Guide Audience</a:t>
            </a:r>
          </a:p>
        </p:txBody>
      </p:sp>
      <p:sp>
        <p:nvSpPr>
          <p:cNvPr id="4" name="Slide Number Placeholder 3">
            <a:extLst>
              <a:ext uri="{FF2B5EF4-FFF2-40B4-BE49-F238E27FC236}">
                <a16:creationId xmlns:a16="http://schemas.microsoft.com/office/drawing/2014/main" id="{705F224B-321C-B04D-BC1B-F30BFA420B2B}"/>
              </a:ext>
            </a:extLst>
          </p:cNvPr>
          <p:cNvSpPr>
            <a:spLocks noGrp="1"/>
          </p:cNvSpPr>
          <p:nvPr>
            <p:ph type="sldNum" sz="quarter" idx="12"/>
          </p:nvPr>
        </p:nvSpPr>
        <p:spPr>
          <a:xfrm>
            <a:off x="9900458" y="6459785"/>
            <a:ext cx="1312025" cy="365125"/>
          </a:xfrm>
        </p:spPr>
        <p:txBody>
          <a:bodyPr>
            <a:noAutofit/>
          </a:bodyPr>
          <a:lstStyle/>
          <a:p>
            <a:pPr marL="0" marR="0" lvl="0" indent="0" defTabSz="4572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mn-ea"/>
                <a:cs typeface="+mn-cs"/>
              </a:rPr>
              <a:t>33</a:t>
            </a:r>
          </a:p>
        </p:txBody>
      </p:sp>
      <p:graphicFrame>
        <p:nvGraphicFramePr>
          <p:cNvPr id="6" name="Content Placeholder 2">
            <a:extLst>
              <a:ext uri="{FF2B5EF4-FFF2-40B4-BE49-F238E27FC236}">
                <a16:creationId xmlns:a16="http://schemas.microsoft.com/office/drawing/2014/main" id="{34D48EC1-EE7D-43E7-9968-C579C3E59C8A}"/>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6B24198E-24E3-4902-9846-292489D18E69}"/>
              </a:ext>
            </a:extLst>
          </p:cNvPr>
          <p:cNvSpPr>
            <a:spLocks noGrp="1"/>
          </p:cNvSpPr>
          <p:nvPr>
            <p:ph type="ftr" sz="quarter" idx="11"/>
          </p:nvPr>
        </p:nvSpPr>
        <p:spPr>
          <a:xfrm>
            <a:off x="979517" y="6459785"/>
            <a:ext cx="9167660"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187794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0D67-6D8F-4E77-B6E0-B69B49F92067}"/>
              </a:ext>
            </a:extLst>
          </p:cNvPr>
          <p:cNvSpPr>
            <a:spLocks noGrp="1"/>
          </p:cNvSpPr>
          <p:nvPr>
            <p:ph type="title"/>
          </p:nvPr>
        </p:nvSpPr>
        <p:spPr/>
        <p:txBody>
          <a:bodyPr anchor="b">
            <a:normAutofit/>
          </a:bodyPr>
          <a:lstStyle/>
          <a:p>
            <a:r>
              <a:rPr lang="en-US" sz="4400" b="1" dirty="0">
                <a:solidFill>
                  <a:srgbClr val="000000"/>
                </a:solidFill>
              </a:rPr>
              <a:t>Additional Supports</a:t>
            </a:r>
          </a:p>
        </p:txBody>
      </p:sp>
      <p:sp>
        <p:nvSpPr>
          <p:cNvPr id="3" name="Content Placeholder 2">
            <a:extLst>
              <a:ext uri="{FF2B5EF4-FFF2-40B4-BE49-F238E27FC236}">
                <a16:creationId xmlns:a16="http://schemas.microsoft.com/office/drawing/2014/main" id="{83F98E45-E6BF-471A-8F66-CAD5E274658E}"/>
              </a:ext>
            </a:extLst>
          </p:cNvPr>
          <p:cNvSpPr>
            <a:spLocks noGrp="1"/>
          </p:cNvSpPr>
          <p:nvPr>
            <p:ph idx="1"/>
          </p:nvPr>
        </p:nvSpPr>
        <p:spPr/>
        <p:txBody>
          <a:bodyPr anchor="ctr">
            <a:normAutofit fontScale="77500" lnSpcReduction="20000"/>
          </a:bodyPr>
          <a:lstStyle/>
          <a:p>
            <a:pPr marL="182880">
              <a:spcBef>
                <a:spcPts val="0"/>
              </a:spcBef>
              <a:spcAft>
                <a:spcPts val="600"/>
              </a:spcAft>
            </a:pPr>
            <a:br>
              <a:rPr lang="en-US" sz="2800" dirty="0">
                <a:solidFill>
                  <a:srgbClr val="A03322"/>
                </a:solidFill>
              </a:rPr>
            </a:br>
            <a:r>
              <a:rPr lang="en-US" sz="2800" dirty="0">
                <a:solidFill>
                  <a:srgbClr val="A03322"/>
                </a:solidFill>
              </a:rPr>
              <a:t>Candidates</a:t>
            </a:r>
          </a:p>
          <a:p>
            <a:pPr marL="612140" lvl="1" indent="-365760">
              <a:spcBef>
                <a:spcPts val="0"/>
              </a:spcBef>
              <a:spcAft>
                <a:spcPts val="600"/>
              </a:spcAft>
            </a:pPr>
            <a:r>
              <a:rPr lang="en-US"/>
              <a:t>For system support: Contact Us via pilot website: </a:t>
            </a:r>
            <a:r>
              <a:rPr lang="en-US">
                <a:ea typeface="+mn-lt"/>
                <a:cs typeface="+mn-lt"/>
              </a:rPr>
              <a:t>http://pilotft.es.pearson.com/Home.aspx</a:t>
            </a:r>
          </a:p>
          <a:p>
            <a:pPr marL="182880">
              <a:spcBef>
                <a:spcPts val="0"/>
              </a:spcBef>
              <a:spcAft>
                <a:spcPts val="600"/>
              </a:spcAft>
            </a:pPr>
            <a:r>
              <a:rPr lang="en-US" sz="2800" dirty="0">
                <a:solidFill>
                  <a:srgbClr val="A03322"/>
                </a:solidFill>
              </a:rPr>
              <a:t>Programs</a:t>
            </a:r>
          </a:p>
          <a:p>
            <a:pPr marL="612140" lvl="1" indent="-365760">
              <a:spcBef>
                <a:spcPts val="0"/>
              </a:spcBef>
              <a:spcAft>
                <a:spcPts val="600"/>
              </a:spcAft>
            </a:pPr>
            <a:r>
              <a:rPr lang="en-US" dirty="0"/>
              <a:t>For technical support: </a:t>
            </a:r>
            <a:r>
              <a:rPr lang="en-US" dirty="0">
                <a:hlinkClick r:id="rId3"/>
              </a:rPr>
              <a:t>es-spedcaltpa@pearson.com</a:t>
            </a:r>
            <a:endParaRPr lang="en-US" dirty="0">
              <a:cs typeface="Calibri" panose="020F0502020204030204"/>
            </a:endParaRPr>
          </a:p>
          <a:p>
            <a:pPr marL="612140" lvl="1" indent="-365760">
              <a:spcBef>
                <a:spcPts val="0"/>
              </a:spcBef>
              <a:spcAft>
                <a:spcPts val="600"/>
              </a:spcAft>
            </a:pPr>
            <a:r>
              <a:rPr lang="en-US" dirty="0"/>
              <a:t>For policy support: </a:t>
            </a:r>
            <a:r>
              <a:rPr lang="en-US" dirty="0">
                <a:hlinkClick r:id="rId4"/>
              </a:rPr>
              <a:t>spedcaltpa@ctc.ca.gov</a:t>
            </a:r>
            <a:endParaRPr lang="en-US" dirty="0">
              <a:cs typeface="Calibri" panose="020F0502020204030204"/>
            </a:endParaRPr>
          </a:p>
          <a:p>
            <a:pPr marL="246380" lvl="1" indent="0">
              <a:spcBef>
                <a:spcPts val="0"/>
              </a:spcBef>
              <a:spcAft>
                <a:spcPts val="600"/>
              </a:spcAft>
              <a:buNone/>
            </a:pPr>
            <a:r>
              <a:rPr lang="en-US" sz="2800" dirty="0" err="1">
                <a:solidFill>
                  <a:srgbClr val="A03322"/>
                </a:solidFill>
              </a:rPr>
              <a:t>EdSp</a:t>
            </a:r>
            <a:r>
              <a:rPr lang="en-US" sz="2800" dirty="0">
                <a:solidFill>
                  <a:srgbClr val="A03322"/>
                </a:solidFill>
              </a:rPr>
              <a:t> CalTPA Office Hours</a:t>
            </a:r>
            <a:endParaRPr lang="en-US" sz="2800" dirty="0">
              <a:solidFill>
                <a:srgbClr val="A03322"/>
              </a:solidFill>
              <a:cs typeface="Calibri" panose="020F0502020204030204"/>
            </a:endParaRPr>
          </a:p>
          <a:p>
            <a:pPr marL="703580" lvl="1" indent="-457200">
              <a:spcBef>
                <a:spcPts val="0"/>
              </a:spcBef>
              <a:spcAft>
                <a:spcPts val="600"/>
              </a:spcAft>
            </a:pPr>
            <a:r>
              <a:rPr lang="en-US" sz="2800" dirty="0">
                <a:solidFill>
                  <a:srgbClr val="A03322"/>
                </a:solidFill>
              </a:rPr>
              <a:t>Fridays at 10am (beginning on October 16)</a:t>
            </a:r>
            <a:endParaRPr lang="en-US" sz="2800" dirty="0">
              <a:solidFill>
                <a:srgbClr val="A03322"/>
              </a:solidFill>
              <a:cs typeface="Calibri" panose="020F0502020204030204"/>
            </a:endParaRPr>
          </a:p>
          <a:p>
            <a:pPr marL="182880">
              <a:spcBef>
                <a:spcPts val="0"/>
              </a:spcBef>
              <a:spcAft>
                <a:spcPts val="600"/>
              </a:spcAft>
            </a:pPr>
            <a:r>
              <a:rPr lang="en-US" sz="2800" dirty="0">
                <a:solidFill>
                  <a:srgbClr val="A03322"/>
                </a:solidFill>
              </a:rPr>
              <a:t>CalTPA Virtual Think Tanks</a:t>
            </a:r>
          </a:p>
          <a:p>
            <a:pPr marL="566420" lvl="1">
              <a:spcBef>
                <a:spcPts val="0"/>
              </a:spcBef>
              <a:spcAft>
                <a:spcPts val="600"/>
              </a:spcAft>
            </a:pPr>
            <a:r>
              <a:rPr lang="en-US" dirty="0"/>
              <a:t>Last Friday of each Month (except Nov/Dec) 10:00-11:00 a.m. (See schedule in PSD E-News)</a:t>
            </a:r>
            <a:endParaRPr lang="en-US" dirty="0">
              <a:cs typeface="Calibri" panose="020F0502020204030204"/>
            </a:endParaRPr>
          </a:p>
          <a:p>
            <a:pPr marL="182880">
              <a:spcBef>
                <a:spcPts val="0"/>
              </a:spcBef>
              <a:spcAft>
                <a:spcPts val="600"/>
              </a:spcAft>
            </a:pPr>
            <a:r>
              <a:rPr lang="en-US" sz="2800" dirty="0">
                <a:solidFill>
                  <a:srgbClr val="A03322"/>
                </a:solidFill>
              </a:rPr>
              <a:t>CTC Online</a:t>
            </a:r>
          </a:p>
          <a:p>
            <a:pPr marL="566420" lvl="1">
              <a:spcBef>
                <a:spcPts val="0"/>
              </a:spcBef>
              <a:spcAft>
                <a:spcPts val="600"/>
              </a:spcAft>
            </a:pPr>
            <a:r>
              <a:rPr lang="en-US" dirty="0"/>
              <a:t>Commission YouTube Channel: </a:t>
            </a:r>
            <a:r>
              <a:rPr lang="en-US" dirty="0">
                <a:hlinkClick r:id="rId5"/>
              </a:rPr>
              <a:t>https://www.youtube.com/user/CalTeacherCommission</a:t>
            </a:r>
            <a:endParaRPr lang="en-US" dirty="0">
              <a:cs typeface="Calibri" panose="020F0502020204030204"/>
            </a:endParaRPr>
          </a:p>
          <a:p>
            <a:pPr marL="566420" lvl="1">
              <a:spcBef>
                <a:spcPts val="0"/>
              </a:spcBef>
              <a:spcAft>
                <a:spcPts val="600"/>
              </a:spcAft>
            </a:pPr>
            <a:r>
              <a:rPr lang="en-US" dirty="0"/>
              <a:t>CalTPA Playlist: </a:t>
            </a:r>
            <a:r>
              <a:rPr lang="en-US" dirty="0">
                <a:hlinkClick r:id="rId6"/>
              </a:rPr>
              <a:t>https://bit.ly/CalTPAYT</a:t>
            </a:r>
            <a:endParaRPr lang="en-US" dirty="0">
              <a:cs typeface="Calibri" panose="020F0502020204030204"/>
            </a:endParaRPr>
          </a:p>
          <a:p>
            <a:pPr marL="566420" lvl="1">
              <a:spcBef>
                <a:spcPts val="0"/>
              </a:spcBef>
              <a:spcAft>
                <a:spcPts val="600"/>
              </a:spcAft>
            </a:pPr>
            <a:r>
              <a:rPr lang="en-US" dirty="0" err="1">
                <a:solidFill>
                  <a:schemeClr val="tx1"/>
                </a:solidFill>
              </a:rPr>
              <a:t>EdSp</a:t>
            </a:r>
            <a:r>
              <a:rPr lang="en-US" dirty="0">
                <a:solidFill>
                  <a:schemeClr val="tx1"/>
                </a:solidFill>
              </a:rPr>
              <a:t> CalTPA Playlist: </a:t>
            </a:r>
            <a:r>
              <a:rPr lang="en-US" sz="2100" dirty="0">
                <a:hlinkClick r:id="rId7"/>
              </a:rPr>
              <a:t>https://bit.ly/EdSpCalTPAYT</a:t>
            </a:r>
            <a:endParaRPr lang="en-US" sz="2100" dirty="0">
              <a:cs typeface="Calibri" panose="020F0502020204030204"/>
            </a:endParaRPr>
          </a:p>
          <a:p>
            <a:pPr marL="383540" lvl="1" indent="0">
              <a:spcBef>
                <a:spcPts val="0"/>
              </a:spcBef>
              <a:spcAft>
                <a:spcPts val="600"/>
              </a:spcAft>
              <a:buNone/>
            </a:pPr>
            <a:endParaRPr lang="en-US" sz="2100" dirty="0">
              <a:cs typeface="Calibri" panose="020F0502020204030204"/>
            </a:endParaRP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C522AC0-3821-4210-8614-5F333D8477B5}"/>
              </a:ext>
            </a:extLst>
          </p:cNvPr>
          <p:cNvSpPr>
            <a:spLocks noGrp="1"/>
          </p:cNvSpPr>
          <p:nvPr>
            <p:ph type="sldNum" sz="quarter" idx="12"/>
          </p:nvPr>
        </p:nvSpPr>
        <p:spPr/>
        <p:txBody>
          <a:bodyPr>
            <a:noAutofit/>
          </a:bodyPr>
          <a:lstStyle/>
          <a:p>
            <a:pPr>
              <a:spcAft>
                <a:spcPts val="600"/>
              </a:spcAft>
            </a:pPr>
            <a:r>
              <a:rPr lang="en-US" sz="2400" dirty="0">
                <a:solidFill>
                  <a:schemeClr val="tx1"/>
                </a:solidFill>
              </a:rPr>
              <a:t>34</a:t>
            </a:r>
          </a:p>
        </p:txBody>
      </p:sp>
      <p:sp>
        <p:nvSpPr>
          <p:cNvPr id="5" name="Footer Placeholder 4">
            <a:extLst>
              <a:ext uri="{FF2B5EF4-FFF2-40B4-BE49-F238E27FC236}">
                <a16:creationId xmlns:a16="http://schemas.microsoft.com/office/drawing/2014/main" id="{8397B0AA-E141-4BCC-A6C9-418E2D7FE124}"/>
              </a:ext>
            </a:extLst>
          </p:cNvPr>
          <p:cNvSpPr>
            <a:spLocks noGrp="1"/>
          </p:cNvSpPr>
          <p:nvPr>
            <p:ph type="ftr" sz="quarter" idx="11"/>
          </p:nvPr>
        </p:nvSpPr>
        <p:spPr>
          <a:xfrm>
            <a:off x="1207363" y="6459785"/>
            <a:ext cx="9241654"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759573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8C682B-E12D-4F93-86C3-1362B0DF0907}"/>
              </a:ext>
            </a:extLst>
          </p:cNvPr>
          <p:cNvSpPr>
            <a:spLocks noGrp="1"/>
          </p:cNvSpPr>
          <p:nvPr>
            <p:ph type="title"/>
          </p:nvPr>
        </p:nvSpPr>
        <p:spPr>
          <a:xfrm>
            <a:off x="492370" y="516835"/>
            <a:ext cx="3084844" cy="5772840"/>
          </a:xfrm>
        </p:spPr>
        <p:txBody>
          <a:bodyPr anchor="ctr">
            <a:normAutofit/>
          </a:bodyPr>
          <a:lstStyle/>
          <a:p>
            <a:r>
              <a:rPr lang="en-US" sz="3600" b="1" dirty="0">
                <a:solidFill>
                  <a:schemeClr val="tx1"/>
                </a:solidFill>
              </a:rPr>
              <a:t>Pilot Becoming a Pilot Submission Assessor</a:t>
            </a:r>
            <a:br>
              <a:rPr lang="en-US" sz="3600" dirty="0">
                <a:solidFill>
                  <a:schemeClr val="tx1"/>
                </a:solidFill>
              </a:rPr>
            </a:br>
            <a:endParaRPr lang="en-US" sz="3600" dirty="0">
              <a:solidFill>
                <a:schemeClr val="tx1"/>
              </a:solidFill>
            </a:endParaRPr>
          </a:p>
        </p:txBody>
      </p:sp>
      <p:sp>
        <p:nvSpPr>
          <p:cNvPr id="5" name="Slide Number Placeholder 4">
            <a:extLst>
              <a:ext uri="{FF2B5EF4-FFF2-40B4-BE49-F238E27FC236}">
                <a16:creationId xmlns:a16="http://schemas.microsoft.com/office/drawing/2014/main" id="{6E5F8B60-38C8-486A-A20C-B8E3872E1648}"/>
              </a:ext>
            </a:extLst>
          </p:cNvPr>
          <p:cNvSpPr>
            <a:spLocks noGrp="1"/>
          </p:cNvSpPr>
          <p:nvPr>
            <p:ph type="sldNum" sz="quarter" idx="12"/>
          </p:nvPr>
        </p:nvSpPr>
        <p:spPr>
          <a:xfrm>
            <a:off x="10123055" y="6459785"/>
            <a:ext cx="1089428" cy="365125"/>
          </a:xfrm>
        </p:spPr>
        <p:txBody>
          <a:bodyPr>
            <a:noAutofit/>
          </a:bodyPr>
          <a:lstStyle/>
          <a:p>
            <a:pPr>
              <a:spcAft>
                <a:spcPts val="600"/>
              </a:spcAft>
            </a:pPr>
            <a:r>
              <a:rPr lang="en-US" sz="2400" dirty="0">
                <a:solidFill>
                  <a:schemeClr val="tx1"/>
                </a:solidFill>
              </a:rPr>
              <a:t>35</a:t>
            </a:r>
          </a:p>
        </p:txBody>
      </p:sp>
      <p:graphicFrame>
        <p:nvGraphicFramePr>
          <p:cNvPr id="9" name="Content Placeholder 6">
            <a:extLst>
              <a:ext uri="{FF2B5EF4-FFF2-40B4-BE49-F238E27FC236}">
                <a16:creationId xmlns:a16="http://schemas.microsoft.com/office/drawing/2014/main" id="{9E07990D-34E9-4FFC-B054-2CB760FE7F39}"/>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942E46A7-8166-4C3E-BA96-4248E51104FB}"/>
              </a:ext>
            </a:extLst>
          </p:cNvPr>
          <p:cNvSpPr>
            <a:spLocks noGrp="1"/>
          </p:cNvSpPr>
          <p:nvPr>
            <p:ph type="ftr" sz="quarter" idx="11"/>
          </p:nvPr>
        </p:nvSpPr>
        <p:spPr>
          <a:xfrm>
            <a:off x="979517" y="6459785"/>
            <a:ext cx="9478378"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2887136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22EAC1-7632-4D9E-817E-EC8D5C63D5C5}"/>
              </a:ext>
            </a:extLst>
          </p:cNvPr>
          <p:cNvSpPr>
            <a:spLocks noGrp="1"/>
          </p:cNvSpPr>
          <p:nvPr>
            <p:ph type="title"/>
          </p:nvPr>
        </p:nvSpPr>
        <p:spPr/>
        <p:txBody>
          <a:bodyPr/>
          <a:lstStyle/>
          <a:p>
            <a:r>
              <a:rPr lang="en-US" b="1" dirty="0"/>
              <a:t>Pilot Submission Reviewer Qualifications</a:t>
            </a:r>
          </a:p>
        </p:txBody>
      </p:sp>
      <p:sp>
        <p:nvSpPr>
          <p:cNvPr id="10" name="Content Placeholder 9">
            <a:extLst>
              <a:ext uri="{FF2B5EF4-FFF2-40B4-BE49-F238E27FC236}">
                <a16:creationId xmlns:a16="http://schemas.microsoft.com/office/drawing/2014/main" id="{710AF20C-1847-4F70-8CDB-E5CF658BD867}"/>
              </a:ext>
            </a:extLst>
          </p:cNvPr>
          <p:cNvSpPr>
            <a:spLocks noGrp="1"/>
          </p:cNvSpPr>
          <p:nvPr>
            <p:ph sz="half" idx="1"/>
          </p:nvPr>
        </p:nvSpPr>
        <p:spPr/>
        <p:txBody>
          <a:bodyPr>
            <a:normAutofit/>
          </a:bodyPr>
          <a:lstStyle/>
          <a:p>
            <a:r>
              <a:rPr lang="en-US" dirty="0">
                <a:solidFill>
                  <a:srgbClr val="A03322"/>
                </a:solidFill>
              </a:rPr>
              <a:t>REQUIREMENT #1 </a:t>
            </a:r>
          </a:p>
          <a:p>
            <a:r>
              <a:rPr lang="en-US" dirty="0"/>
              <a:t>Be a current (or retired within 3 years) California education specialist in one (1) or more of the following capacities: </a:t>
            </a:r>
          </a:p>
          <a:p>
            <a:pPr lvl="1"/>
            <a:r>
              <a:rPr lang="en-US" dirty="0"/>
              <a:t>- University/program educator providing instruction to education specialist candidates within a CTC-accredited teacher preparation program </a:t>
            </a:r>
          </a:p>
          <a:p>
            <a:pPr lvl="1"/>
            <a:r>
              <a:rPr lang="en-US" dirty="0"/>
              <a:t>- Field supervisor </a:t>
            </a:r>
          </a:p>
          <a:p>
            <a:pPr lvl="1"/>
            <a:r>
              <a:rPr lang="en-US" dirty="0"/>
              <a:t>- Mentor or master teacher </a:t>
            </a:r>
          </a:p>
          <a:p>
            <a:pPr lvl="1"/>
            <a:r>
              <a:rPr lang="en-US" dirty="0"/>
              <a:t>- Education Specialist </a:t>
            </a:r>
          </a:p>
          <a:p>
            <a:pPr lvl="1"/>
            <a:r>
              <a:rPr lang="en-US" dirty="0"/>
              <a:t>- Birth–22 administrator (e.g., principal, assistant principal) </a:t>
            </a:r>
          </a:p>
          <a:p>
            <a:endParaRPr lang="en-US" dirty="0"/>
          </a:p>
        </p:txBody>
      </p:sp>
      <p:sp>
        <p:nvSpPr>
          <p:cNvPr id="11" name="Content Placeholder 10">
            <a:extLst>
              <a:ext uri="{FF2B5EF4-FFF2-40B4-BE49-F238E27FC236}">
                <a16:creationId xmlns:a16="http://schemas.microsoft.com/office/drawing/2014/main" id="{0D4D5112-BD89-4EF9-AAF2-63994A498A46}"/>
              </a:ext>
            </a:extLst>
          </p:cNvPr>
          <p:cNvSpPr>
            <a:spLocks noGrp="1"/>
          </p:cNvSpPr>
          <p:nvPr>
            <p:ph sz="half" idx="2"/>
          </p:nvPr>
        </p:nvSpPr>
        <p:spPr/>
        <p:txBody>
          <a:bodyPr>
            <a:normAutofit/>
          </a:bodyPr>
          <a:lstStyle/>
          <a:p>
            <a:r>
              <a:rPr lang="en-US" dirty="0">
                <a:solidFill>
                  <a:srgbClr val="A03322"/>
                </a:solidFill>
              </a:rPr>
              <a:t>REQUIREMENT #2 </a:t>
            </a:r>
          </a:p>
          <a:p>
            <a:r>
              <a:rPr lang="en-US" dirty="0"/>
              <a:t>Have expertise in the content area assigned to score in one (1) or more of the following ways: </a:t>
            </a:r>
          </a:p>
          <a:p>
            <a:pPr lvl="1"/>
            <a:r>
              <a:rPr lang="en-US" dirty="0"/>
              <a:t>-Hold a current California Level II Education Specialist Instruction Credential/Clear Education Specialist Teaching Credential, or added authorization (e.g. Early Childhood Special Education)</a:t>
            </a:r>
          </a:p>
          <a:p>
            <a:pPr lvl="1"/>
            <a:r>
              <a:rPr lang="en-US" dirty="0"/>
              <a:t>-National Board Certified Teacher (NBCT) in Special Education </a:t>
            </a:r>
          </a:p>
          <a:p>
            <a:pPr lvl="1"/>
            <a:r>
              <a:rPr lang="en-US" dirty="0"/>
              <a:t>-Have university teaching experience in the specialty content area </a:t>
            </a:r>
          </a:p>
          <a:p>
            <a:pPr lvl="1"/>
            <a:r>
              <a:rPr lang="en-US" dirty="0"/>
              <a:t>-Hold a degree in Special Education </a:t>
            </a:r>
          </a:p>
        </p:txBody>
      </p:sp>
      <p:sp>
        <p:nvSpPr>
          <p:cNvPr id="4" name="Slide Number Placeholder 3">
            <a:extLst>
              <a:ext uri="{FF2B5EF4-FFF2-40B4-BE49-F238E27FC236}">
                <a16:creationId xmlns:a16="http://schemas.microsoft.com/office/drawing/2014/main" id="{FF6F1DAC-A817-4C26-B24E-81BAC5E88379}"/>
              </a:ext>
            </a:extLst>
          </p:cNvPr>
          <p:cNvSpPr>
            <a:spLocks noGrp="1"/>
          </p:cNvSpPr>
          <p:nvPr>
            <p:ph type="sldNum" sz="quarter" idx="12"/>
          </p:nvPr>
        </p:nvSpPr>
        <p:spPr/>
        <p:txBody>
          <a:bodyPr/>
          <a:lstStyle/>
          <a:p>
            <a:r>
              <a:rPr lang="en-US" sz="2400" dirty="0">
                <a:solidFill>
                  <a:schemeClr val="tx1"/>
                </a:solidFill>
              </a:rPr>
              <a:t>36</a:t>
            </a:r>
          </a:p>
        </p:txBody>
      </p:sp>
      <p:sp>
        <p:nvSpPr>
          <p:cNvPr id="2" name="Footer Placeholder 1">
            <a:extLst>
              <a:ext uri="{FF2B5EF4-FFF2-40B4-BE49-F238E27FC236}">
                <a16:creationId xmlns:a16="http://schemas.microsoft.com/office/drawing/2014/main" id="{ECC4791B-BF5C-40E0-A98C-8DD648652506}"/>
              </a:ext>
            </a:extLst>
          </p:cNvPr>
          <p:cNvSpPr>
            <a:spLocks noGrp="1"/>
          </p:cNvSpPr>
          <p:nvPr>
            <p:ph type="ftr" sz="quarter" idx="11"/>
          </p:nvPr>
        </p:nvSpPr>
        <p:spPr>
          <a:xfrm>
            <a:off x="1225118" y="6459785"/>
            <a:ext cx="9170633"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2123381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084512-6B99-470C-A6F4-D47D1B7974F8}"/>
              </a:ext>
            </a:extLst>
          </p:cNvPr>
          <p:cNvSpPr>
            <a:spLocks noGrp="1"/>
          </p:cNvSpPr>
          <p:nvPr>
            <p:ph type="title"/>
          </p:nvPr>
        </p:nvSpPr>
        <p:spPr/>
        <p:txBody>
          <a:bodyPr/>
          <a:lstStyle/>
          <a:p>
            <a:r>
              <a:rPr lang="en-US" b="1" dirty="0"/>
              <a:t>Pilot Submission Assessor Application</a:t>
            </a:r>
          </a:p>
        </p:txBody>
      </p:sp>
      <p:sp>
        <p:nvSpPr>
          <p:cNvPr id="7" name="Content Placeholder 6">
            <a:extLst>
              <a:ext uri="{FF2B5EF4-FFF2-40B4-BE49-F238E27FC236}">
                <a16:creationId xmlns:a16="http://schemas.microsoft.com/office/drawing/2014/main" id="{F9263DCB-7341-4404-8A2B-724B8C81C3A7}"/>
              </a:ext>
            </a:extLst>
          </p:cNvPr>
          <p:cNvSpPr>
            <a:spLocks noGrp="1"/>
          </p:cNvSpPr>
          <p:nvPr>
            <p:ph idx="1"/>
          </p:nvPr>
        </p:nvSpPr>
        <p:spPr/>
        <p:txBody>
          <a:bodyPr vert="horz" lIns="0" tIns="45720" rIns="0" bIns="45720" rtlCol="0" anchor="t">
            <a:normAutofit/>
          </a:bodyPr>
          <a:lstStyle/>
          <a:p>
            <a:endParaRPr lang="en-US" sz="4000" dirty="0">
              <a:ea typeface="+mn-lt"/>
              <a:cs typeface="+mn-lt"/>
            </a:endParaRPr>
          </a:p>
          <a:p>
            <a:endParaRPr lang="en-US" sz="4000" dirty="0">
              <a:ea typeface="+mn-lt"/>
              <a:cs typeface="+mn-lt"/>
            </a:endParaRPr>
          </a:p>
          <a:p>
            <a:pPr algn="ctr"/>
            <a:r>
              <a:rPr lang="en-US" sz="4000" dirty="0">
                <a:ea typeface="+mn-lt"/>
                <a:cs typeface="+mn-lt"/>
                <a:hlinkClick r:id="rId3"/>
              </a:rPr>
              <a:t>http://bit.ly/EdSpCalTPAAssessor</a:t>
            </a:r>
            <a:endParaRPr lang="en-US" sz="4000" dirty="0">
              <a:cs typeface="Calibri"/>
            </a:endParaRPr>
          </a:p>
        </p:txBody>
      </p:sp>
      <p:sp>
        <p:nvSpPr>
          <p:cNvPr id="5" name="Slide Number Placeholder 4">
            <a:extLst>
              <a:ext uri="{FF2B5EF4-FFF2-40B4-BE49-F238E27FC236}">
                <a16:creationId xmlns:a16="http://schemas.microsoft.com/office/drawing/2014/main" id="{34E7F660-E504-4337-B6B7-812AB1C59729}"/>
              </a:ext>
            </a:extLst>
          </p:cNvPr>
          <p:cNvSpPr>
            <a:spLocks noGrp="1"/>
          </p:cNvSpPr>
          <p:nvPr>
            <p:ph type="sldNum" sz="quarter" idx="12"/>
          </p:nvPr>
        </p:nvSpPr>
        <p:spPr>
          <a:xfrm>
            <a:off x="10139383" y="6571397"/>
            <a:ext cx="1312025" cy="365125"/>
          </a:xfrm>
        </p:spPr>
        <p:txBody>
          <a:bodyPr/>
          <a:lstStyle/>
          <a:p>
            <a:r>
              <a:rPr lang="en-US" sz="2400" dirty="0">
                <a:solidFill>
                  <a:schemeClr val="tx1"/>
                </a:solidFill>
              </a:rPr>
              <a:t>37</a:t>
            </a:r>
          </a:p>
          <a:p>
            <a:endParaRPr lang="en-US" sz="2400" dirty="0"/>
          </a:p>
        </p:txBody>
      </p:sp>
      <p:sp>
        <p:nvSpPr>
          <p:cNvPr id="2" name="Footer Placeholder 1">
            <a:extLst>
              <a:ext uri="{FF2B5EF4-FFF2-40B4-BE49-F238E27FC236}">
                <a16:creationId xmlns:a16="http://schemas.microsoft.com/office/drawing/2014/main" id="{048CA71A-C2F3-49B7-9491-993B17C61CAB}"/>
              </a:ext>
            </a:extLst>
          </p:cNvPr>
          <p:cNvSpPr>
            <a:spLocks noGrp="1"/>
          </p:cNvSpPr>
          <p:nvPr>
            <p:ph type="ftr" sz="quarter" idx="11"/>
          </p:nvPr>
        </p:nvSpPr>
        <p:spPr>
          <a:xfrm>
            <a:off x="994298" y="6459785"/>
            <a:ext cx="9543495" cy="365125"/>
          </a:xfrm>
        </p:spPr>
        <p:txBody>
          <a:bodyPr/>
          <a:lstStyle/>
          <a:p>
            <a:r>
              <a:rPr lang="en-US" sz="1600" cap="none" dirty="0">
                <a:solidFill>
                  <a:schemeClr val="tx1"/>
                </a:solidFill>
              </a:rPr>
              <a:t>This webinar is being recorded and archived. Questions can be submitted through the Q and A feature</a:t>
            </a:r>
            <a:r>
              <a:rPr lang="en-US" sz="1600" dirty="0">
                <a:solidFill>
                  <a:schemeClr val="tx1"/>
                </a:solidFill>
              </a:rPr>
              <a:t>.</a:t>
            </a:r>
          </a:p>
          <a:p>
            <a:endParaRPr lang="en-US" sz="1600" cap="none" dirty="0">
              <a:solidFill>
                <a:schemeClr val="tx1"/>
              </a:solidFill>
            </a:endParaRPr>
          </a:p>
        </p:txBody>
      </p:sp>
    </p:spTree>
    <p:extLst>
      <p:ext uri="{BB962C8B-B14F-4D97-AF65-F5344CB8AC3E}">
        <p14:creationId xmlns:p14="http://schemas.microsoft.com/office/powerpoint/2010/main" val="2609831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Plan to Transition Feedback – Standard 1</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1845734"/>
            <a:ext cx="10058400" cy="4444534"/>
          </a:xfrm>
        </p:spPr>
        <p:txBody>
          <a:bodyPr>
            <a:normAutofit lnSpcReduction="10000"/>
          </a:bodyPr>
          <a:lstStyle/>
          <a:p>
            <a:pPr marL="0" indent="0">
              <a:lnSpc>
                <a:spcPct val="100000"/>
              </a:lnSpc>
              <a:spcBef>
                <a:spcPts val="0"/>
              </a:spcBef>
              <a:spcAft>
                <a:spcPts val="1200"/>
              </a:spcAft>
              <a:buClrTx/>
              <a:buNone/>
            </a:pPr>
            <a:r>
              <a:rPr lang="en-US" sz="2400">
                <a:solidFill>
                  <a:schemeClr val="tx1"/>
                </a:solidFill>
              </a:rPr>
              <a:t>Revisions needed for the following sections: </a:t>
            </a:r>
          </a:p>
          <a:p>
            <a:pPr marL="0" indent="0">
              <a:lnSpc>
                <a:spcPct val="100000"/>
              </a:lnSpc>
              <a:spcBef>
                <a:spcPts val="0"/>
              </a:spcBef>
              <a:spcAft>
                <a:spcPts val="1200"/>
              </a:spcAft>
              <a:buClrTx/>
              <a:buNone/>
            </a:pPr>
            <a:r>
              <a:rPr lang="en-US" sz="2400">
                <a:solidFill>
                  <a:schemeClr val="tx1"/>
                </a:solidFill>
              </a:rPr>
              <a:t>#1 – program design due to the broader authorization of the new credentials</a:t>
            </a:r>
          </a:p>
          <a:p>
            <a:pPr marL="0" indent="0">
              <a:lnSpc>
                <a:spcPct val="100000"/>
              </a:lnSpc>
              <a:spcBef>
                <a:spcPts val="0"/>
              </a:spcBef>
              <a:spcAft>
                <a:spcPts val="1200"/>
              </a:spcAft>
              <a:buClrTx/>
              <a:buNone/>
            </a:pPr>
            <a:r>
              <a:rPr lang="en-US" sz="2400">
                <a:solidFill>
                  <a:schemeClr val="tx1"/>
                </a:solidFill>
              </a:rPr>
              <a:t>#5 – preparation is designed to address the range of candidate performance expectations </a:t>
            </a:r>
          </a:p>
          <a:p>
            <a:pPr marL="0" indent="0">
              <a:lnSpc>
                <a:spcPct val="100000"/>
              </a:lnSpc>
              <a:spcBef>
                <a:spcPts val="0"/>
              </a:spcBef>
              <a:spcAft>
                <a:spcPts val="1200"/>
              </a:spcAft>
              <a:buClrTx/>
              <a:buNone/>
            </a:pPr>
            <a:r>
              <a:rPr lang="en-US" sz="2400">
                <a:solidFill>
                  <a:schemeClr val="tx1"/>
                </a:solidFill>
              </a:rPr>
              <a:t>#6 – coursework and fieldwork needs to address the new candidate competencies</a:t>
            </a:r>
          </a:p>
          <a:p>
            <a:pPr marL="0" indent="0">
              <a:lnSpc>
                <a:spcPct val="100000"/>
              </a:lnSpc>
              <a:spcBef>
                <a:spcPts val="0"/>
              </a:spcBef>
              <a:spcAft>
                <a:spcPts val="1200"/>
              </a:spcAft>
              <a:buClrTx/>
              <a:buNone/>
            </a:pPr>
            <a:r>
              <a:rPr lang="en-US" sz="2400">
                <a:solidFill>
                  <a:schemeClr val="tx1"/>
                </a:solidFill>
              </a:rPr>
              <a:t>#8 – updates to the organization, scope, and sequence of the curriculum provided to candidates</a:t>
            </a:r>
          </a:p>
          <a:p>
            <a:pPr marL="0" indent="0">
              <a:lnSpc>
                <a:spcPct val="100000"/>
              </a:lnSpc>
              <a:spcBef>
                <a:spcPts val="0"/>
              </a:spcBef>
              <a:spcAft>
                <a:spcPts val="1200"/>
              </a:spcAft>
              <a:buClrTx/>
              <a:buNone/>
            </a:pPr>
            <a:r>
              <a:rPr lang="en-US" sz="2400">
                <a:solidFill>
                  <a:schemeClr val="tx1"/>
                </a:solidFill>
              </a:rPr>
              <a:t>#10 – demonstrate knowledge of disability characteristics of expanded authorization</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38</a:t>
            </a:r>
          </a:p>
        </p:txBody>
      </p:sp>
      <p:sp>
        <p:nvSpPr>
          <p:cNvPr id="3" name="Footer Placeholder 2">
            <a:extLst>
              <a:ext uri="{FF2B5EF4-FFF2-40B4-BE49-F238E27FC236}">
                <a16:creationId xmlns:a16="http://schemas.microsoft.com/office/drawing/2014/main" id="{D5111610-ED53-4919-B757-7FB43D67B927}"/>
              </a:ext>
            </a:extLst>
          </p:cNvPr>
          <p:cNvSpPr>
            <a:spLocks noGrp="1"/>
          </p:cNvSpPr>
          <p:nvPr>
            <p:ph type="ftr" sz="quarter" idx="11"/>
          </p:nvPr>
        </p:nvSpPr>
        <p:spPr>
          <a:xfrm>
            <a:off x="667820" y="6459785"/>
            <a:ext cx="10376899"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400897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Agenda At-A-Glance</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fontScale="92500" lnSpcReduction="20000"/>
          </a:body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Introductions, agenda review, and meeting norms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Brief review of the new standards and changes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Plan for implementation review</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Clinical practice information</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Intern programs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Special Ed </a:t>
            </a:r>
            <a:r>
              <a:rPr lang="en-US" sz="2400" err="1">
                <a:solidFill>
                  <a:schemeClr val="tx1"/>
                </a:solidFill>
              </a:rPr>
              <a:t>CalTPA</a:t>
            </a:r>
            <a:endParaRPr lang="en-US" sz="2400">
              <a:solidFill>
                <a:schemeClr val="tx1"/>
              </a:solidFill>
            </a:endParaRPr>
          </a:p>
          <a:p>
            <a:pPr>
              <a:lnSpc>
                <a:spcPct val="100000"/>
              </a:lnSpc>
              <a:spcBef>
                <a:spcPts val="0"/>
              </a:spcBef>
              <a:spcAft>
                <a:spcPts val="1200"/>
              </a:spcAft>
              <a:buClrTx/>
              <a:buFont typeface="Arial" panose="020B0604020202020204" pitchFamily="34" charset="0"/>
              <a:buChar char="•"/>
            </a:pPr>
            <a:r>
              <a:rPr lang="en-US" sz="2400">
                <a:solidFill>
                  <a:schemeClr val="tx1"/>
                </a:solidFill>
              </a:rPr>
              <a:t>Plans to transition feedback</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Additional updates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Questions and Answers</a:t>
            </a:r>
          </a:p>
          <a:p>
            <a:pPr>
              <a:lnSpc>
                <a:spcPct val="100000"/>
              </a:lnSpc>
              <a:spcBef>
                <a:spcPts val="0"/>
              </a:spcBef>
              <a:spcAft>
                <a:spcPts val="1200"/>
              </a:spcAft>
              <a:buClrTx/>
              <a:buFont typeface="Arial" panose="020B0604020202020204" pitchFamily="34" charset="0"/>
              <a:buChar char="•"/>
            </a:pPr>
            <a:endParaRPr lang="en-US" sz="2400">
              <a:solidFill>
                <a:schemeClr val="tx1"/>
              </a:solidFill>
            </a:endParaRPr>
          </a:p>
          <a:p>
            <a:pPr>
              <a:lnSpc>
                <a:spcPct val="100000"/>
              </a:lnSpc>
              <a:spcBef>
                <a:spcPts val="0"/>
              </a:spcBef>
              <a:spcAft>
                <a:spcPts val="1200"/>
              </a:spcAft>
              <a:buClrTx/>
              <a:buFont typeface="Arial" panose="020B0604020202020204" pitchFamily="34" charset="0"/>
              <a:buChar char="•"/>
            </a:pPr>
            <a:endParaRPr lang="en-US" sz="2400">
              <a:solidFill>
                <a:schemeClr val="tx1"/>
              </a:solidFill>
            </a:endParaRPr>
          </a:p>
        </p:txBody>
      </p:sp>
      <p:sp>
        <p:nvSpPr>
          <p:cNvPr id="4" name="Slide Number Placeholder 3">
            <a:extLst>
              <a:ext uri="{FF2B5EF4-FFF2-40B4-BE49-F238E27FC236}">
                <a16:creationId xmlns:a16="http://schemas.microsoft.com/office/drawing/2014/main" id="{FD11C608-AFF6-47CE-941D-81F69C32D7D3}"/>
              </a:ext>
            </a:extLst>
          </p:cNvPr>
          <p:cNvSpPr>
            <a:spLocks noGrp="1"/>
          </p:cNvSpPr>
          <p:nvPr>
            <p:ph type="sldNum" sz="quarter" idx="12"/>
          </p:nvPr>
        </p:nvSpPr>
        <p:spPr>
          <a:xfrm>
            <a:off x="10620124" y="6421403"/>
            <a:ext cx="1312025" cy="365125"/>
          </a:xfrm>
        </p:spPr>
        <p:txBody>
          <a:bodyPr/>
          <a:lstStyle/>
          <a:p>
            <a:r>
              <a:rPr lang="en-US" sz="2400">
                <a:solidFill>
                  <a:schemeClr val="tx1"/>
                </a:solidFill>
              </a:rPr>
              <a:t>3</a:t>
            </a:r>
          </a:p>
        </p:txBody>
      </p:sp>
      <p:sp>
        <p:nvSpPr>
          <p:cNvPr id="3" name="Footer Placeholder 2">
            <a:extLst>
              <a:ext uri="{FF2B5EF4-FFF2-40B4-BE49-F238E27FC236}">
                <a16:creationId xmlns:a16="http://schemas.microsoft.com/office/drawing/2014/main" id="{BF8ECAA0-1CC8-4E5C-AE0D-5BC2EA0E6D01}"/>
              </a:ext>
            </a:extLst>
          </p:cNvPr>
          <p:cNvSpPr>
            <a:spLocks noGrp="1"/>
          </p:cNvSpPr>
          <p:nvPr>
            <p:ph type="ftr" sz="quarter" idx="11"/>
          </p:nvPr>
        </p:nvSpPr>
        <p:spPr>
          <a:xfrm>
            <a:off x="349321" y="6459785"/>
            <a:ext cx="10941978"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310429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Plan to Transition Feedback – Standard 2</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marL="0" indent="0">
              <a:lnSpc>
                <a:spcPct val="100000"/>
              </a:lnSpc>
              <a:spcBef>
                <a:spcPts val="0"/>
              </a:spcBef>
              <a:spcAft>
                <a:spcPts val="1200"/>
              </a:spcAft>
              <a:buClrTx/>
              <a:buNone/>
            </a:pPr>
            <a:r>
              <a:rPr lang="en-US" sz="2800" dirty="0">
                <a:solidFill>
                  <a:schemeClr val="tx1"/>
                </a:solidFill>
              </a:rPr>
              <a:t>#3 - Revision needed for pedagogical assignments to address the new TPEs as they apply to the disability categories authorized by the credential; course-related and other assessments for the universal and Ed Specialist TPEs</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39</a:t>
            </a:r>
          </a:p>
        </p:txBody>
      </p:sp>
      <p:sp>
        <p:nvSpPr>
          <p:cNvPr id="3" name="Footer Placeholder 2">
            <a:extLst>
              <a:ext uri="{FF2B5EF4-FFF2-40B4-BE49-F238E27FC236}">
                <a16:creationId xmlns:a16="http://schemas.microsoft.com/office/drawing/2014/main" id="{0BB184BD-643B-4EA6-B4A1-59D4DFA9D662}"/>
              </a:ext>
            </a:extLst>
          </p:cNvPr>
          <p:cNvSpPr>
            <a:spLocks noGrp="1"/>
          </p:cNvSpPr>
          <p:nvPr>
            <p:ph type="ftr" sz="quarter" idx="11"/>
          </p:nvPr>
        </p:nvSpPr>
        <p:spPr>
          <a:xfrm>
            <a:off x="750012" y="6459785"/>
            <a:ext cx="10405667"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1655444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Plan To Transition Feedback – Standard 3</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marL="0" indent="0">
              <a:lnSpc>
                <a:spcPct val="100000"/>
              </a:lnSpc>
              <a:spcBef>
                <a:spcPts val="0"/>
              </a:spcBef>
              <a:spcAft>
                <a:spcPts val="1200"/>
              </a:spcAft>
              <a:buClrTx/>
              <a:buNone/>
            </a:pPr>
            <a:r>
              <a:rPr lang="en-US" sz="2400">
                <a:solidFill>
                  <a:schemeClr val="tx1"/>
                </a:solidFill>
              </a:rPr>
              <a:t>Revision needed for the following sections:  </a:t>
            </a:r>
          </a:p>
          <a:p>
            <a:pPr marL="0" indent="0">
              <a:lnSpc>
                <a:spcPct val="100000"/>
              </a:lnSpc>
              <a:spcBef>
                <a:spcPts val="0"/>
              </a:spcBef>
              <a:spcAft>
                <a:spcPts val="1200"/>
              </a:spcAft>
              <a:buClrTx/>
              <a:buNone/>
            </a:pPr>
            <a:r>
              <a:rPr lang="en-US" sz="2400">
                <a:solidFill>
                  <a:schemeClr val="tx1"/>
                </a:solidFill>
              </a:rPr>
              <a:t>3A #1 – planned experiences and/or interactions that reflect the expanded authorization</a:t>
            </a:r>
          </a:p>
          <a:p>
            <a:pPr marL="0" indent="0">
              <a:lnSpc>
                <a:spcPct val="100000"/>
              </a:lnSpc>
              <a:spcBef>
                <a:spcPts val="0"/>
              </a:spcBef>
              <a:spcAft>
                <a:spcPts val="1200"/>
              </a:spcAft>
              <a:buClrTx/>
              <a:buNone/>
            </a:pPr>
            <a:r>
              <a:rPr lang="en-US" sz="2400">
                <a:solidFill>
                  <a:schemeClr val="tx1"/>
                </a:solidFill>
              </a:rPr>
              <a:t>3A #15 – range of experience that reflects the range of federal disability categories</a:t>
            </a:r>
          </a:p>
          <a:p>
            <a:pPr marL="0" indent="0">
              <a:lnSpc>
                <a:spcPct val="100000"/>
              </a:lnSpc>
              <a:spcBef>
                <a:spcPts val="0"/>
              </a:spcBef>
              <a:spcAft>
                <a:spcPts val="1200"/>
              </a:spcAft>
              <a:buClrTx/>
              <a:buNone/>
            </a:pPr>
            <a:r>
              <a:rPr lang="en-US" sz="2400">
                <a:solidFill>
                  <a:schemeClr val="tx1"/>
                </a:solidFill>
              </a:rPr>
              <a:t>3B #3 – faculty and supervisors’ orientation to the program curriculum and assessments, including the TPEs and TPA</a:t>
            </a:r>
          </a:p>
          <a:p>
            <a:pPr marL="0" indent="0">
              <a:lnSpc>
                <a:spcPct val="100000"/>
              </a:lnSpc>
              <a:spcBef>
                <a:spcPts val="0"/>
              </a:spcBef>
              <a:spcAft>
                <a:spcPts val="1200"/>
              </a:spcAft>
              <a:buClrTx/>
              <a:buNone/>
            </a:pPr>
            <a:r>
              <a:rPr lang="en-US" sz="2400">
                <a:solidFill>
                  <a:schemeClr val="tx1"/>
                </a:solidFill>
              </a:rPr>
              <a:t>3D #4 – 10 hours of initial orientation to for district-employed supervisors to the program curriculum</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40</a:t>
            </a:r>
          </a:p>
        </p:txBody>
      </p:sp>
      <p:sp>
        <p:nvSpPr>
          <p:cNvPr id="3" name="Footer Placeholder 2">
            <a:extLst>
              <a:ext uri="{FF2B5EF4-FFF2-40B4-BE49-F238E27FC236}">
                <a16:creationId xmlns:a16="http://schemas.microsoft.com/office/drawing/2014/main" id="{C5685CAA-EF26-4B8E-8EBE-D763EE36DB41}"/>
              </a:ext>
            </a:extLst>
          </p:cNvPr>
          <p:cNvSpPr>
            <a:spLocks noGrp="1"/>
          </p:cNvSpPr>
          <p:nvPr>
            <p:ph type="ftr" sz="quarter" idx="11"/>
          </p:nvPr>
        </p:nvSpPr>
        <p:spPr>
          <a:xfrm>
            <a:off x="667820" y="6459785"/>
            <a:ext cx="10315254" cy="365125"/>
          </a:xfrm>
        </p:spPr>
        <p:txBody>
          <a:bodyPr/>
          <a:lstStyle/>
          <a:p>
            <a:r>
              <a:rPr lang="en-US" sz="1600" cap="none">
                <a:solidFill>
                  <a:schemeClr val="tx1"/>
                </a:solidFill>
              </a:rPr>
              <a:t>This webinar is being recorded and archived. Questions can be submitted through the Q and A feature</a:t>
            </a:r>
            <a:r>
              <a:rPr lang="en-US" sz="1600">
                <a:solidFill>
                  <a:schemeClr val="tx1"/>
                </a:solidFill>
              </a:rPr>
              <a:t>.</a:t>
            </a:r>
          </a:p>
          <a:p>
            <a:endParaRPr lang="en-US"/>
          </a:p>
        </p:txBody>
      </p:sp>
    </p:spTree>
    <p:extLst>
      <p:ext uri="{BB962C8B-B14F-4D97-AF65-F5344CB8AC3E}">
        <p14:creationId xmlns:p14="http://schemas.microsoft.com/office/powerpoint/2010/main" val="2231637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Plan to Transition Feedback – Standard 5</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marL="0" indent="0">
              <a:lnSpc>
                <a:spcPct val="100000"/>
              </a:lnSpc>
              <a:spcBef>
                <a:spcPts val="0"/>
              </a:spcBef>
              <a:spcAft>
                <a:spcPts val="1200"/>
              </a:spcAft>
              <a:buClrTx/>
              <a:buNone/>
            </a:pPr>
            <a:r>
              <a:rPr lang="en-US" sz="3600">
                <a:solidFill>
                  <a:schemeClr val="tx1"/>
                </a:solidFill>
              </a:rPr>
              <a:t>Due to the future implementation of the Special Ed TPA, major revisions are expected of approved programs</a:t>
            </a: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41</a:t>
            </a:r>
          </a:p>
        </p:txBody>
      </p:sp>
      <p:sp>
        <p:nvSpPr>
          <p:cNvPr id="3" name="Footer Placeholder 2">
            <a:extLst>
              <a:ext uri="{FF2B5EF4-FFF2-40B4-BE49-F238E27FC236}">
                <a16:creationId xmlns:a16="http://schemas.microsoft.com/office/drawing/2014/main" id="{53E422C3-13A3-433A-A89B-777564F2830F}"/>
              </a:ext>
            </a:extLst>
          </p:cNvPr>
          <p:cNvSpPr>
            <a:spLocks noGrp="1"/>
          </p:cNvSpPr>
          <p:nvPr>
            <p:ph type="ftr" sz="quarter" idx="11"/>
          </p:nvPr>
        </p:nvSpPr>
        <p:spPr>
          <a:xfrm>
            <a:off x="616448" y="6459785"/>
            <a:ext cx="10539231" cy="365125"/>
          </a:xfrm>
        </p:spPr>
        <p:txBody>
          <a:bodyPr/>
          <a:lstStyle/>
          <a:p>
            <a:r>
              <a:rPr lang="en-US" sz="1800" cap="none" dirty="0">
                <a:solidFill>
                  <a:schemeClr val="tx1"/>
                </a:solidFill>
              </a:rPr>
              <a:t>This webinar is being recorded and archived. Questions can be submitted through the Q and A feature</a:t>
            </a:r>
            <a:r>
              <a:rPr lang="en-US" sz="1800" dirty="0">
                <a:solidFill>
                  <a:schemeClr val="tx1"/>
                </a:solidFill>
              </a:rPr>
              <a:t>.</a:t>
            </a:r>
          </a:p>
          <a:p>
            <a:endParaRPr lang="en-US" dirty="0"/>
          </a:p>
        </p:txBody>
      </p:sp>
    </p:spTree>
    <p:extLst>
      <p:ext uri="{BB962C8B-B14F-4D97-AF65-F5344CB8AC3E}">
        <p14:creationId xmlns:p14="http://schemas.microsoft.com/office/powerpoint/2010/main" val="119489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dirty="0">
                <a:solidFill>
                  <a:schemeClr val="tx1"/>
                </a:solidFill>
              </a:rPr>
              <a:t>Bridge Authorization for current Ed Specialists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1845734"/>
            <a:ext cx="10058400" cy="4940794"/>
          </a:xfrm>
        </p:spPr>
        <p:txBody>
          <a:bodyPr>
            <a:normAutofit fontScale="92500" lnSpcReduction="20000"/>
          </a:bodyPr>
          <a:lstStyle/>
          <a:p>
            <a:pPr>
              <a:lnSpc>
                <a:spcPct val="100000"/>
              </a:lnSpc>
              <a:spcBef>
                <a:spcPts val="0"/>
              </a:spcBef>
              <a:spcAft>
                <a:spcPts val="1200"/>
              </a:spcAft>
              <a:buClrTx/>
              <a:buFont typeface="Arial" panose="020B0604020202020204" pitchFamily="34" charset="0"/>
              <a:buChar char="•"/>
            </a:pPr>
            <a:r>
              <a:rPr lang="en-US" sz="2600" dirty="0">
                <a:solidFill>
                  <a:schemeClr val="tx1"/>
                </a:solidFill>
              </a:rPr>
              <a:t>October 2020 Commission Meeting </a:t>
            </a:r>
            <a:r>
              <a:rPr lang="en-US" sz="2600" dirty="0">
                <a:solidFill>
                  <a:schemeClr val="tx1"/>
                </a:solidFill>
                <a:hlinkClick r:id="rId3"/>
              </a:rPr>
              <a:t>Agenda Item 2B</a:t>
            </a:r>
            <a:r>
              <a:rPr lang="en-US" sz="2600" dirty="0">
                <a:solidFill>
                  <a:schemeClr val="tx1"/>
                </a:solidFill>
              </a:rPr>
              <a:t> - Commissioners approved the following pathways for current ECSE, MMD, and MSD Ed Specialists to earn the equivalent of the new authorization: </a:t>
            </a:r>
          </a:p>
          <a:p>
            <a:pPr lvl="1">
              <a:lnSpc>
                <a:spcPct val="100000"/>
              </a:lnSpc>
              <a:spcBef>
                <a:spcPts val="0"/>
              </a:spcBef>
              <a:spcAft>
                <a:spcPts val="1200"/>
              </a:spcAft>
              <a:buClrTx/>
              <a:buFont typeface="Arial" panose="020B0604020202020204" pitchFamily="34" charset="0"/>
              <a:buChar char="•"/>
            </a:pPr>
            <a:r>
              <a:rPr lang="en-US" sz="2600" dirty="0">
                <a:solidFill>
                  <a:schemeClr val="tx1"/>
                </a:solidFill>
              </a:rPr>
              <a:t>Coursework, professional development, demonstrated competence</a:t>
            </a:r>
          </a:p>
          <a:p>
            <a:pPr lvl="1">
              <a:lnSpc>
                <a:spcPct val="100000"/>
              </a:lnSpc>
              <a:spcBef>
                <a:spcPts val="0"/>
              </a:spcBef>
              <a:spcAft>
                <a:spcPts val="1200"/>
              </a:spcAft>
              <a:buClrTx/>
              <a:buFont typeface="Arial" panose="020B0604020202020204" pitchFamily="34" charset="0"/>
              <a:buChar char="•"/>
            </a:pPr>
            <a:r>
              <a:rPr lang="en-US" sz="2600" dirty="0">
                <a:solidFill>
                  <a:schemeClr val="tx1"/>
                </a:solidFill>
              </a:rPr>
              <a:t>Approved program sponsors can choose to offer coursework and/or professional development</a:t>
            </a:r>
          </a:p>
          <a:p>
            <a:pPr lvl="1">
              <a:lnSpc>
                <a:spcPct val="100000"/>
              </a:lnSpc>
              <a:spcBef>
                <a:spcPts val="0"/>
              </a:spcBef>
              <a:spcAft>
                <a:spcPts val="1200"/>
              </a:spcAft>
              <a:buClrTx/>
              <a:buFont typeface="Arial" panose="020B0604020202020204" pitchFamily="34" charset="0"/>
              <a:buChar char="•"/>
            </a:pPr>
            <a:r>
              <a:rPr lang="en-US" sz="2600" dirty="0">
                <a:solidFill>
                  <a:schemeClr val="tx1"/>
                </a:solidFill>
              </a:rPr>
              <a:t>Program must verify that the teacher has satisfied the requirements addressing the identified TPEs that are needed to earn the bridge authorization</a:t>
            </a:r>
          </a:p>
          <a:p>
            <a:pPr lvl="1">
              <a:lnSpc>
                <a:spcPct val="100000"/>
              </a:lnSpc>
              <a:spcBef>
                <a:spcPts val="0"/>
              </a:spcBef>
              <a:spcAft>
                <a:spcPts val="1200"/>
              </a:spcAft>
              <a:buClrTx/>
              <a:buFont typeface="Arial" panose="020B0604020202020204" pitchFamily="34" charset="0"/>
              <a:buChar char="•"/>
            </a:pPr>
            <a:r>
              <a:rPr lang="en-US" sz="2600" dirty="0">
                <a:solidFill>
                  <a:schemeClr val="tx1"/>
                </a:solidFill>
              </a:rPr>
              <a:t>This bridge authorization will also need regulatory approval.</a:t>
            </a:r>
          </a:p>
          <a:p>
            <a:pPr lvl="1">
              <a:lnSpc>
                <a:spcPct val="100000"/>
              </a:lnSpc>
              <a:spcBef>
                <a:spcPts val="0"/>
              </a:spcBef>
              <a:spcAft>
                <a:spcPts val="1200"/>
              </a:spcAft>
              <a:buClrTx/>
              <a:buFont typeface="Arial" panose="020B0604020202020204" pitchFamily="34" charset="0"/>
              <a:buChar char="•"/>
            </a:pPr>
            <a:r>
              <a:rPr lang="en-US" sz="2600" dirty="0">
                <a:solidFill>
                  <a:schemeClr val="tx1"/>
                </a:solidFill>
              </a:rPr>
              <a:t>Current Education Specialists </a:t>
            </a:r>
            <a:r>
              <a:rPr lang="en-US" sz="2600" b="1" dirty="0">
                <a:solidFill>
                  <a:schemeClr val="tx1"/>
                </a:solidFill>
              </a:rPr>
              <a:t>will not </a:t>
            </a:r>
            <a:r>
              <a:rPr lang="en-US" sz="2600" dirty="0">
                <a:solidFill>
                  <a:schemeClr val="tx1"/>
                </a:solidFill>
              </a:rPr>
              <a:t>be required to earn the bridge authorization</a:t>
            </a:r>
          </a:p>
          <a:p>
            <a:pPr lvl="1">
              <a:lnSpc>
                <a:spcPct val="100000"/>
              </a:lnSpc>
              <a:spcBef>
                <a:spcPts val="0"/>
              </a:spcBef>
              <a:spcAft>
                <a:spcPts val="1200"/>
              </a:spcAft>
              <a:buClrTx/>
              <a:buFont typeface="Arial" panose="020B0604020202020204" pitchFamily="34" charset="0"/>
              <a:buChar char="•"/>
            </a:pPr>
            <a:endParaRPr lang="en-US" sz="2200" dirty="0">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200" dirty="0">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200" dirty="0">
              <a:solidFill>
                <a:schemeClr val="tx1"/>
              </a:solidFill>
            </a:endParaRPr>
          </a:p>
          <a:p>
            <a:pPr marL="0" indent="0">
              <a:lnSpc>
                <a:spcPct val="100000"/>
              </a:lnSpc>
              <a:spcBef>
                <a:spcPts val="0"/>
              </a:spcBef>
              <a:spcAft>
                <a:spcPts val="1200"/>
              </a:spcAft>
              <a:buClrTx/>
              <a:buNone/>
            </a:pPr>
            <a:endParaRPr lang="en-US" sz="2400" dirty="0">
              <a:solidFill>
                <a:schemeClr val="tx1"/>
              </a:solidFill>
            </a:endParaRPr>
          </a:p>
          <a:p>
            <a:pPr lvl="1">
              <a:lnSpc>
                <a:spcPct val="100000"/>
              </a:lnSpc>
              <a:spcBef>
                <a:spcPts val="0"/>
              </a:spcBef>
              <a:spcAft>
                <a:spcPts val="1200"/>
              </a:spcAft>
              <a:buClrTx/>
              <a:buFont typeface="Arial" panose="020B0604020202020204" pitchFamily="34" charset="0"/>
              <a:buChar char="•"/>
            </a:pPr>
            <a:endParaRPr lang="en-US" sz="2200" dirty="0">
              <a:solidFill>
                <a:schemeClr val="tx1"/>
              </a:solidFill>
            </a:endParaRPr>
          </a:p>
        </p:txBody>
      </p:sp>
      <p:sp>
        <p:nvSpPr>
          <p:cNvPr id="4" name="Slide Number Placeholder 3">
            <a:extLst>
              <a:ext uri="{FF2B5EF4-FFF2-40B4-BE49-F238E27FC236}">
                <a16:creationId xmlns:a16="http://schemas.microsoft.com/office/drawing/2014/main" id="{CAEFBACB-62B2-4EEF-ADAB-DD8D59FBEA0B}"/>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42</a:t>
            </a:r>
          </a:p>
        </p:txBody>
      </p:sp>
      <p:sp>
        <p:nvSpPr>
          <p:cNvPr id="3" name="Footer Placeholder 2">
            <a:extLst>
              <a:ext uri="{FF2B5EF4-FFF2-40B4-BE49-F238E27FC236}">
                <a16:creationId xmlns:a16="http://schemas.microsoft.com/office/drawing/2014/main" id="{B26E761F-6000-4636-97D3-F28C65BC4382}"/>
              </a:ext>
            </a:extLst>
          </p:cNvPr>
          <p:cNvSpPr>
            <a:spLocks noGrp="1"/>
          </p:cNvSpPr>
          <p:nvPr>
            <p:ph type="ftr" sz="quarter" idx="11"/>
          </p:nvPr>
        </p:nvSpPr>
        <p:spPr>
          <a:xfrm>
            <a:off x="1097280" y="6459785"/>
            <a:ext cx="9663485" cy="365125"/>
          </a:xfrm>
        </p:spPr>
        <p:txBody>
          <a:bodyPr/>
          <a:lstStyle/>
          <a:p>
            <a:r>
              <a:rPr lang="en-US" sz="1400" cap="none" dirty="0">
                <a:solidFill>
                  <a:schemeClr val="tx1"/>
                </a:solidFill>
              </a:rPr>
              <a:t>This webinar is being recorded and archived. Questions can be submitted through the Q and A feature</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1731763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dirty="0">
                <a:solidFill>
                  <a:schemeClr val="tx1"/>
                </a:solidFill>
              </a:rPr>
              <a:t>New Literacy TPEs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Autofit/>
          </a:bodyPr>
          <a:lstStyle/>
          <a:p>
            <a:pPr>
              <a:lnSpc>
                <a:spcPct val="100000"/>
              </a:lnSpc>
              <a:spcBef>
                <a:spcPts val="0"/>
              </a:spcBef>
              <a:spcAft>
                <a:spcPts val="1200"/>
              </a:spcAft>
              <a:buClrTx/>
              <a:buFont typeface="Arial" panose="020B0604020202020204" pitchFamily="34" charset="0"/>
              <a:buChar char="•"/>
            </a:pPr>
            <a:r>
              <a:rPr lang="en-US" sz="2400" dirty="0">
                <a:solidFill>
                  <a:schemeClr val="tx1"/>
                </a:solidFill>
                <a:hlinkClick r:id="rId3"/>
              </a:rPr>
              <a:t>PSA 20-15 </a:t>
            </a:r>
            <a:r>
              <a:rPr lang="en-US" sz="2400" dirty="0">
                <a:solidFill>
                  <a:schemeClr val="tx1"/>
                </a:solidFill>
              </a:rPr>
              <a:t>discusses the timeline for implementing the </a:t>
            </a:r>
            <a:r>
              <a:rPr lang="en-US" sz="2400" dirty="0">
                <a:solidFill>
                  <a:schemeClr val="tx1"/>
                </a:solidFill>
                <a:hlinkClick r:id="rId4"/>
              </a:rPr>
              <a:t>new literacy TPEs</a:t>
            </a:r>
            <a:endParaRPr lang="en-US" sz="2400" dirty="0">
              <a:solidFill>
                <a:schemeClr val="tx1"/>
              </a:solidFill>
            </a:endParaRPr>
          </a:p>
          <a:p>
            <a:pPr>
              <a:lnSpc>
                <a:spcPct val="100000"/>
              </a:lnSpc>
              <a:spcBef>
                <a:spcPts val="0"/>
              </a:spcBef>
              <a:spcAft>
                <a:spcPts val="1200"/>
              </a:spcAft>
              <a:buClrTx/>
              <a:buFont typeface="Arial" panose="020B0604020202020204" pitchFamily="34" charset="0"/>
              <a:buChar char="•"/>
            </a:pPr>
            <a:r>
              <a:rPr lang="en-US" sz="2400" dirty="0">
                <a:solidFill>
                  <a:schemeClr val="tx1"/>
                </a:solidFill>
              </a:rPr>
              <a:t>Commission adopted a new set of TPEs at the November 2019 meeting</a:t>
            </a:r>
          </a:p>
          <a:p>
            <a:pPr>
              <a:lnSpc>
                <a:spcPct val="100000"/>
              </a:lnSpc>
              <a:spcBef>
                <a:spcPts val="0"/>
              </a:spcBef>
              <a:spcAft>
                <a:spcPts val="1200"/>
              </a:spcAft>
              <a:buClrTx/>
              <a:buFont typeface="Arial" panose="020B0604020202020204" pitchFamily="34" charset="0"/>
              <a:buChar char="•"/>
            </a:pPr>
            <a:r>
              <a:rPr lang="en-US" sz="2400" dirty="0">
                <a:solidFill>
                  <a:schemeClr val="tx1"/>
                </a:solidFill>
              </a:rPr>
              <a:t>TPEs are aligned with the current TK-12 ELA/ELD Framework</a:t>
            </a:r>
          </a:p>
          <a:p>
            <a:pPr>
              <a:lnSpc>
                <a:spcPct val="100000"/>
              </a:lnSpc>
              <a:spcBef>
                <a:spcPts val="0"/>
              </a:spcBef>
              <a:spcAft>
                <a:spcPts val="1200"/>
              </a:spcAft>
              <a:buClrTx/>
              <a:buFont typeface="Arial" panose="020B0604020202020204" pitchFamily="34" charset="0"/>
              <a:buChar char="•"/>
            </a:pPr>
            <a:r>
              <a:rPr lang="en-US" sz="2400" dirty="0">
                <a:solidFill>
                  <a:schemeClr val="tx1"/>
                </a:solidFill>
              </a:rPr>
              <a:t>Programs need to be aligned to the new Literacy TPEs by fall 2021</a:t>
            </a:r>
          </a:p>
          <a:p>
            <a:pPr>
              <a:lnSpc>
                <a:spcPct val="100000"/>
              </a:lnSpc>
              <a:spcBef>
                <a:spcPts val="0"/>
              </a:spcBef>
              <a:spcAft>
                <a:spcPts val="1200"/>
              </a:spcAft>
              <a:buClrTx/>
              <a:buFont typeface="Arial" panose="020B0604020202020204" pitchFamily="34" charset="0"/>
              <a:buChar char="•"/>
            </a:pPr>
            <a:r>
              <a:rPr lang="en-US" sz="2400" dirty="0">
                <a:solidFill>
                  <a:schemeClr val="tx1"/>
                </a:solidFill>
              </a:rPr>
              <a:t>Programs need to distribute the California Dyslexia Guidelines to candidates, as outlined in </a:t>
            </a:r>
            <a:r>
              <a:rPr lang="en-US" sz="2400" dirty="0">
                <a:solidFill>
                  <a:schemeClr val="tx1"/>
                </a:solidFill>
                <a:hlinkClick r:id="rId5"/>
              </a:rPr>
              <a:t>PSA 19-11</a:t>
            </a:r>
            <a:r>
              <a:rPr lang="en-US" sz="2400" dirty="0">
                <a:solidFill>
                  <a:schemeClr val="tx1"/>
                </a:solidFill>
              </a:rPr>
              <a:t>, as of spring 2020</a:t>
            </a:r>
          </a:p>
        </p:txBody>
      </p:sp>
      <p:sp>
        <p:nvSpPr>
          <p:cNvPr id="4" name="Slide Number Placeholder 3">
            <a:extLst>
              <a:ext uri="{FF2B5EF4-FFF2-40B4-BE49-F238E27FC236}">
                <a16:creationId xmlns:a16="http://schemas.microsoft.com/office/drawing/2014/main" id="{5D3263F9-022F-40B2-9481-4745F66EAC3D}"/>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43</a:t>
            </a:r>
          </a:p>
        </p:txBody>
      </p:sp>
      <p:sp>
        <p:nvSpPr>
          <p:cNvPr id="3" name="Footer Placeholder 2">
            <a:extLst>
              <a:ext uri="{FF2B5EF4-FFF2-40B4-BE49-F238E27FC236}">
                <a16:creationId xmlns:a16="http://schemas.microsoft.com/office/drawing/2014/main" id="{820E19DE-EF78-49E3-AFB3-2F7129AA35E8}"/>
              </a:ext>
            </a:extLst>
          </p:cNvPr>
          <p:cNvSpPr>
            <a:spLocks noGrp="1"/>
          </p:cNvSpPr>
          <p:nvPr>
            <p:ph type="ftr" sz="quarter" idx="11"/>
          </p:nvPr>
        </p:nvSpPr>
        <p:spPr>
          <a:xfrm>
            <a:off x="1097280" y="6459785"/>
            <a:ext cx="9835763" cy="365125"/>
          </a:xfrm>
        </p:spPr>
        <p:txBody>
          <a:bodyPr/>
          <a:lstStyle/>
          <a:p>
            <a:r>
              <a:rPr lang="en-US" sz="1400" cap="none" dirty="0">
                <a:solidFill>
                  <a:schemeClr val="tx1"/>
                </a:solidFill>
              </a:rPr>
              <a:t>This webinar is being recorded and archived. Questions can be submitted through the Q and A feature</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2504542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More Information….</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600" dirty="0">
                <a:solidFill>
                  <a:schemeClr val="tx1"/>
                </a:solidFill>
                <a:hlinkClick r:id="rId3"/>
              </a:rPr>
              <a:t>PSD Special Education Webpage</a:t>
            </a:r>
            <a:endParaRPr lang="en-US" sz="2600" dirty="0">
              <a:solidFill>
                <a:schemeClr val="tx1"/>
              </a:solidFill>
            </a:endParaRPr>
          </a:p>
          <a:p>
            <a:pPr lvl="1">
              <a:lnSpc>
                <a:spcPct val="100000"/>
              </a:lnSpc>
              <a:spcBef>
                <a:spcPts val="0"/>
              </a:spcBef>
              <a:spcAft>
                <a:spcPts val="1200"/>
              </a:spcAft>
              <a:buClrTx/>
              <a:buFont typeface="Arial" panose="020B0604020202020204" pitchFamily="34" charset="0"/>
              <a:buChar char="•"/>
            </a:pPr>
            <a:r>
              <a:rPr lang="en-US" sz="2600" b="1" dirty="0">
                <a:solidFill>
                  <a:schemeClr val="tx1"/>
                </a:solidFill>
              </a:rPr>
              <a:t>Information for Transitioning to New Standards</a:t>
            </a:r>
            <a:r>
              <a:rPr lang="en-US" sz="2600" dirty="0">
                <a:solidFill>
                  <a:schemeClr val="tx1"/>
                </a:solidFill>
              </a:rPr>
              <a:t>: course matrices, Plan for Implementation instructions, and 2019 webinar on transitioning to new standards and TPEs</a:t>
            </a:r>
          </a:p>
          <a:p>
            <a:pPr lvl="1">
              <a:lnSpc>
                <a:spcPct val="100000"/>
              </a:lnSpc>
              <a:spcBef>
                <a:spcPts val="0"/>
              </a:spcBef>
              <a:spcAft>
                <a:spcPts val="1200"/>
              </a:spcAft>
              <a:buClrTx/>
              <a:buFont typeface="Arial" panose="020B0604020202020204" pitchFamily="34" charset="0"/>
              <a:buChar char="•"/>
            </a:pPr>
            <a:r>
              <a:rPr lang="en-US" sz="2600" dirty="0"/>
              <a:t>Transition updates, standards, TPE comparison charts, and additional resources can be found here. </a:t>
            </a:r>
          </a:p>
          <a:p>
            <a:pPr lvl="1">
              <a:lnSpc>
                <a:spcPct val="100000"/>
              </a:lnSpc>
              <a:spcBef>
                <a:spcPts val="0"/>
              </a:spcBef>
              <a:spcAft>
                <a:spcPts val="1200"/>
              </a:spcAft>
              <a:buClrTx/>
              <a:buFont typeface="Arial" panose="020B0604020202020204" pitchFamily="34" charset="0"/>
              <a:buChar char="•"/>
            </a:pPr>
            <a:endParaRPr lang="en-US" sz="2600" dirty="0">
              <a:solidFill>
                <a:schemeClr val="tx1"/>
              </a:solidFill>
            </a:endParaRP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44</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847C4B3-BDCB-4D43-A422-63650536546A}"/>
              </a:ext>
            </a:extLst>
          </p:cNvPr>
          <p:cNvSpPr>
            <a:spLocks noGrp="1"/>
          </p:cNvSpPr>
          <p:nvPr>
            <p:ph type="ftr" sz="quarter" idx="11"/>
          </p:nvPr>
        </p:nvSpPr>
        <p:spPr>
          <a:xfrm>
            <a:off x="1097280" y="6459785"/>
            <a:ext cx="9703242" cy="365125"/>
          </a:xfrm>
        </p:spPr>
        <p:txBody>
          <a:bodyPr/>
          <a:lstStyle/>
          <a:p>
            <a:r>
              <a:rPr lang="en-US" sz="1400" cap="none" dirty="0">
                <a:solidFill>
                  <a:schemeClr val="tx1"/>
                </a:solidFill>
              </a:rPr>
              <a:t>This webinar is being recorded and archived. Questions can be submitted through the Q and A feature</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2953081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Ed Specialist Program Office Hours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800">
                <a:solidFill>
                  <a:schemeClr val="tx1"/>
                </a:solidFill>
              </a:rPr>
              <a:t>Monday 10-11am: November 2</a:t>
            </a:r>
            <a:r>
              <a:rPr lang="en-US" sz="2800" baseline="30000">
                <a:solidFill>
                  <a:schemeClr val="tx1"/>
                </a:solidFill>
              </a:rPr>
              <a:t>nd</a:t>
            </a:r>
            <a:r>
              <a:rPr lang="en-US" sz="2800">
                <a:solidFill>
                  <a:schemeClr val="tx1"/>
                </a:solidFill>
              </a:rPr>
              <a:t>, 16</a:t>
            </a:r>
            <a:r>
              <a:rPr lang="en-US" sz="2800" baseline="30000">
                <a:solidFill>
                  <a:schemeClr val="tx1"/>
                </a:solidFill>
              </a:rPr>
              <a:t>th</a:t>
            </a:r>
            <a:r>
              <a:rPr lang="en-US" sz="2800">
                <a:solidFill>
                  <a:schemeClr val="tx1"/>
                </a:solidFill>
              </a:rPr>
              <a:t>, December 7</a:t>
            </a:r>
            <a:r>
              <a:rPr lang="en-US" sz="2800" baseline="30000">
                <a:solidFill>
                  <a:schemeClr val="tx1"/>
                </a:solidFill>
              </a:rPr>
              <a:t>th</a:t>
            </a:r>
            <a:endParaRPr lang="en-US" sz="2800">
              <a:solidFill>
                <a:schemeClr val="tx1"/>
              </a:solidFill>
            </a:endParaRPr>
          </a:p>
          <a:p>
            <a:pPr>
              <a:lnSpc>
                <a:spcPct val="100000"/>
              </a:lnSpc>
              <a:spcBef>
                <a:spcPts val="0"/>
              </a:spcBef>
              <a:spcAft>
                <a:spcPts val="1200"/>
              </a:spcAft>
              <a:buClrTx/>
              <a:buFont typeface="Arial" panose="020B0604020202020204" pitchFamily="34" charset="0"/>
              <a:buChar char="•"/>
            </a:pPr>
            <a:r>
              <a:rPr lang="en-US" sz="2800">
                <a:solidFill>
                  <a:schemeClr val="tx1"/>
                </a:solidFill>
                <a:hlinkClick r:id="rId3"/>
              </a:rPr>
              <a:t>Click here </a:t>
            </a:r>
            <a:r>
              <a:rPr lang="en-US" sz="2800">
                <a:solidFill>
                  <a:schemeClr val="tx1"/>
                </a:solidFill>
              </a:rPr>
              <a:t>to join</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Opportunity to collaborate with colleagues from other programs and ask questions of Commission staff</a:t>
            </a:r>
          </a:p>
        </p:txBody>
      </p:sp>
      <p:sp>
        <p:nvSpPr>
          <p:cNvPr id="4" name="Slide Number Placeholder 3">
            <a:extLst>
              <a:ext uri="{FF2B5EF4-FFF2-40B4-BE49-F238E27FC236}">
                <a16:creationId xmlns:a16="http://schemas.microsoft.com/office/drawing/2014/main" id="{CAEFBACB-62B2-4EEF-ADAB-DD8D59FBEA0B}"/>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45</a:t>
            </a:r>
          </a:p>
        </p:txBody>
      </p:sp>
      <p:sp>
        <p:nvSpPr>
          <p:cNvPr id="3" name="Footer Placeholder 2">
            <a:extLst>
              <a:ext uri="{FF2B5EF4-FFF2-40B4-BE49-F238E27FC236}">
                <a16:creationId xmlns:a16="http://schemas.microsoft.com/office/drawing/2014/main" id="{D5D2113B-55C2-4081-99E5-6A3424B2D0CC}"/>
              </a:ext>
            </a:extLst>
          </p:cNvPr>
          <p:cNvSpPr>
            <a:spLocks noGrp="1"/>
          </p:cNvSpPr>
          <p:nvPr>
            <p:ph type="ftr" sz="quarter" idx="11"/>
          </p:nvPr>
        </p:nvSpPr>
        <p:spPr>
          <a:xfrm>
            <a:off x="585627" y="6459785"/>
            <a:ext cx="10705672"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570403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dirty="0">
                <a:solidFill>
                  <a:schemeClr val="tx1"/>
                </a:solidFill>
              </a:rPr>
              <a:t>Additional Questions? </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a:lnSpc>
                <a:spcPct val="100000"/>
              </a:lnSpc>
              <a:spcBef>
                <a:spcPts val="0"/>
              </a:spcBef>
              <a:spcAft>
                <a:spcPts val="1200"/>
              </a:spcAft>
              <a:buClrTx/>
              <a:buFont typeface="Arial" panose="020B0604020202020204" pitchFamily="34" charset="0"/>
              <a:buChar char="•"/>
            </a:pPr>
            <a:r>
              <a:rPr lang="en-US" sz="2800" dirty="0">
                <a:solidFill>
                  <a:schemeClr val="tx1"/>
                </a:solidFill>
              </a:rPr>
              <a:t>Subscribe to weekly </a:t>
            </a:r>
            <a:r>
              <a:rPr lang="en-US" sz="2800" dirty="0">
                <a:solidFill>
                  <a:schemeClr val="tx1"/>
                </a:solidFill>
                <a:hlinkClick r:id="rId3"/>
              </a:rPr>
              <a:t>PSD E-News </a:t>
            </a:r>
            <a:r>
              <a:rPr lang="en-US" sz="2800" dirty="0">
                <a:solidFill>
                  <a:schemeClr val="tx1"/>
                </a:solidFill>
              </a:rPr>
              <a:t>for latest updates</a:t>
            </a:r>
          </a:p>
          <a:p>
            <a:pPr>
              <a:lnSpc>
                <a:spcPct val="100000"/>
              </a:lnSpc>
              <a:spcBef>
                <a:spcPts val="0"/>
              </a:spcBef>
              <a:spcAft>
                <a:spcPts val="1200"/>
              </a:spcAft>
              <a:buClrTx/>
              <a:buFont typeface="Arial" panose="020B0604020202020204" pitchFamily="34" charset="0"/>
              <a:buChar char="•"/>
            </a:pPr>
            <a:r>
              <a:rPr lang="en-US" sz="2800" dirty="0">
                <a:solidFill>
                  <a:schemeClr val="tx1"/>
                </a:solidFill>
              </a:rPr>
              <a:t>Contact </a:t>
            </a:r>
            <a:r>
              <a:rPr lang="en-US" sz="2800" dirty="0">
                <a:solidFill>
                  <a:schemeClr val="tx1"/>
                </a:solidFill>
                <a:hlinkClick r:id="rId4"/>
              </a:rPr>
              <a:t>SpecialEducation@ctc.ca.gov</a:t>
            </a:r>
            <a:r>
              <a:rPr lang="en-US" sz="2800" dirty="0">
                <a:solidFill>
                  <a:schemeClr val="tx1"/>
                </a:solidFill>
              </a:rPr>
              <a:t> for program questions</a:t>
            </a:r>
          </a:p>
          <a:p>
            <a:pPr>
              <a:lnSpc>
                <a:spcPct val="100000"/>
              </a:lnSpc>
              <a:spcBef>
                <a:spcPts val="0"/>
              </a:spcBef>
              <a:spcAft>
                <a:spcPts val="1200"/>
              </a:spcAft>
              <a:buClrTx/>
              <a:buFont typeface="Arial" panose="020B0604020202020204" pitchFamily="34" charset="0"/>
              <a:buChar char="•"/>
            </a:pPr>
            <a:r>
              <a:rPr lang="en-US" sz="2800" dirty="0">
                <a:solidFill>
                  <a:schemeClr val="tx1"/>
                </a:solidFill>
              </a:rPr>
              <a:t>Contact </a:t>
            </a:r>
            <a:r>
              <a:rPr lang="en-US" sz="2800" dirty="0">
                <a:solidFill>
                  <a:schemeClr val="tx1"/>
                </a:solidFill>
                <a:hlinkClick r:id="rId5"/>
              </a:rPr>
              <a:t>SpEdCalTPA@ctc.ca.gov</a:t>
            </a:r>
            <a:r>
              <a:rPr lang="en-US" sz="2800" dirty="0">
                <a:solidFill>
                  <a:schemeClr val="tx1"/>
                </a:solidFill>
              </a:rPr>
              <a:t> for TPA related questions</a:t>
            </a:r>
          </a:p>
          <a:p>
            <a:pPr marL="0" indent="0">
              <a:lnSpc>
                <a:spcPct val="100000"/>
              </a:lnSpc>
              <a:spcBef>
                <a:spcPts val="0"/>
              </a:spcBef>
              <a:spcAft>
                <a:spcPts val="1200"/>
              </a:spcAft>
              <a:buClrTx/>
              <a:buNone/>
            </a:pPr>
            <a:endParaRPr lang="en-US" sz="3600" dirty="0">
              <a:solidFill>
                <a:schemeClr val="tx1"/>
              </a:solidFill>
            </a:endParaRPr>
          </a:p>
        </p:txBody>
      </p:sp>
      <p:sp>
        <p:nvSpPr>
          <p:cNvPr id="4" name="Slide Number Placeholder 3">
            <a:extLst>
              <a:ext uri="{FF2B5EF4-FFF2-40B4-BE49-F238E27FC236}">
                <a16:creationId xmlns:a16="http://schemas.microsoft.com/office/drawing/2014/main" id="{A9A43AF9-CBE7-4F58-A8E4-D5C71F905DC1}"/>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46</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6E02DD4-7A81-43EF-91A3-0C7272741163}"/>
              </a:ext>
            </a:extLst>
          </p:cNvPr>
          <p:cNvSpPr>
            <a:spLocks noGrp="1"/>
          </p:cNvSpPr>
          <p:nvPr>
            <p:ph type="ftr" sz="quarter" idx="11"/>
          </p:nvPr>
        </p:nvSpPr>
        <p:spPr>
          <a:xfrm>
            <a:off x="1097280" y="6459785"/>
            <a:ext cx="9522844" cy="365125"/>
          </a:xfrm>
        </p:spPr>
        <p:txBody>
          <a:bodyPr/>
          <a:lstStyle/>
          <a:p>
            <a:r>
              <a:rPr lang="en-US" sz="1400" cap="none" dirty="0">
                <a:solidFill>
                  <a:schemeClr val="tx1"/>
                </a:solidFill>
              </a:rPr>
              <a:t>This webinar is being recorded and archived. Questions can be submitted through the Q and A feature</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31260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Outcomes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marL="0" indent="0">
              <a:lnSpc>
                <a:spcPct val="100000"/>
              </a:lnSpc>
              <a:spcBef>
                <a:spcPts val="0"/>
              </a:spcBef>
              <a:spcAft>
                <a:spcPts val="1200"/>
              </a:spcAft>
              <a:buClrTx/>
              <a:buNone/>
            </a:pPr>
            <a:r>
              <a:rPr lang="en-US" sz="4000">
                <a:solidFill>
                  <a:schemeClr val="tx1"/>
                </a:solidFill>
              </a:rPr>
              <a:t>Participants will have an understanding of</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Expectations for the plans for implementation, due October 31, 2021</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Clinical practice expectations for traditional, intern, and dual credential candidates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Support and changes for intern programs</a:t>
            </a:r>
          </a:p>
          <a:p>
            <a:pPr>
              <a:lnSpc>
                <a:spcPct val="100000"/>
              </a:lnSpc>
              <a:spcBef>
                <a:spcPts val="0"/>
              </a:spcBef>
              <a:spcAft>
                <a:spcPts val="1200"/>
              </a:spcAft>
              <a:buClrTx/>
              <a:buFont typeface="Arial" panose="020B0604020202020204" pitchFamily="34" charset="0"/>
              <a:buChar char="•"/>
            </a:pPr>
            <a:r>
              <a:rPr lang="en-US" sz="2400">
                <a:solidFill>
                  <a:schemeClr val="tx1"/>
                </a:solidFill>
              </a:rPr>
              <a:t>Updates on the Special Education </a:t>
            </a:r>
            <a:r>
              <a:rPr lang="en-US" sz="2400" err="1">
                <a:solidFill>
                  <a:schemeClr val="tx1"/>
                </a:solidFill>
              </a:rPr>
              <a:t>CalTPA</a:t>
            </a:r>
            <a:endParaRPr lang="en-US" sz="2400">
              <a:solidFill>
                <a:schemeClr val="tx1"/>
              </a:solidFill>
            </a:endParaRPr>
          </a:p>
          <a:p>
            <a:pPr>
              <a:lnSpc>
                <a:spcPct val="100000"/>
              </a:lnSpc>
              <a:spcBef>
                <a:spcPts val="0"/>
              </a:spcBef>
              <a:spcAft>
                <a:spcPts val="1200"/>
              </a:spcAft>
              <a:buClrTx/>
              <a:buFont typeface="Arial" panose="020B0604020202020204" pitchFamily="34" charset="0"/>
              <a:buChar char="•"/>
            </a:pPr>
            <a:r>
              <a:rPr lang="en-US" sz="2400">
                <a:solidFill>
                  <a:schemeClr val="tx1"/>
                </a:solidFill>
              </a:rPr>
              <a:t>Important feedback related to the recently submitted plans to transition</a:t>
            </a:r>
          </a:p>
        </p:txBody>
      </p:sp>
      <p:sp>
        <p:nvSpPr>
          <p:cNvPr id="6" name="Slide Number Placeholder 3">
            <a:extLst>
              <a:ext uri="{FF2B5EF4-FFF2-40B4-BE49-F238E27FC236}">
                <a16:creationId xmlns:a16="http://schemas.microsoft.com/office/drawing/2014/main" id="{A0A7F057-3002-4C28-80E0-3EEA6F746426}"/>
              </a:ext>
            </a:extLst>
          </p:cNvPr>
          <p:cNvSpPr>
            <a:spLocks noGrp="1"/>
          </p:cNvSpPr>
          <p:nvPr>
            <p:ph type="sldNum" sz="quarter" idx="12"/>
          </p:nvPr>
        </p:nvSpPr>
        <p:spPr>
          <a:xfrm>
            <a:off x="10620124" y="6431795"/>
            <a:ext cx="1312025" cy="365125"/>
          </a:xfrm>
        </p:spPr>
        <p:txBody>
          <a:bodyPr/>
          <a:lstStyle/>
          <a:p>
            <a:r>
              <a:rPr lang="en-US" sz="2400" dirty="0">
                <a:solidFill>
                  <a:schemeClr val="tx1"/>
                </a:solidFill>
              </a:rPr>
              <a:t>4</a:t>
            </a:r>
          </a:p>
        </p:txBody>
      </p:sp>
      <p:sp>
        <p:nvSpPr>
          <p:cNvPr id="3" name="Footer Placeholder 2">
            <a:extLst>
              <a:ext uri="{FF2B5EF4-FFF2-40B4-BE49-F238E27FC236}">
                <a16:creationId xmlns:a16="http://schemas.microsoft.com/office/drawing/2014/main" id="{7A2FD92B-4B7C-4306-8F41-D0183F397A04}"/>
              </a:ext>
            </a:extLst>
          </p:cNvPr>
          <p:cNvSpPr>
            <a:spLocks noGrp="1"/>
          </p:cNvSpPr>
          <p:nvPr>
            <p:ph type="ftr" sz="quarter" idx="11"/>
          </p:nvPr>
        </p:nvSpPr>
        <p:spPr>
          <a:xfrm>
            <a:off x="544530" y="6459785"/>
            <a:ext cx="10611150"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185086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b="1">
                <a:solidFill>
                  <a:schemeClr val="tx1"/>
                </a:solidFill>
              </a:rPr>
              <a:t>Preliminary Ed Specialist Programs Transition Timeline</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0" y="1845734"/>
            <a:ext cx="10058400" cy="4394292"/>
          </a:xfrm>
        </p:spPr>
        <p:txBody>
          <a:bodyPr>
            <a:normAutofit fontScale="92500" lnSpcReduction="20000"/>
          </a:bodyPr>
          <a:lstStyle/>
          <a:p>
            <a:pPr>
              <a:lnSpc>
                <a:spcPct val="100000"/>
              </a:lnSpc>
              <a:spcBef>
                <a:spcPts val="0"/>
              </a:spcBef>
              <a:spcAft>
                <a:spcPts val="1200"/>
              </a:spcAft>
              <a:buClrTx/>
              <a:buFont typeface="Arial" panose="020B0604020202020204" pitchFamily="34" charset="0"/>
              <a:buChar char="•"/>
            </a:pPr>
            <a:r>
              <a:rPr lang="en-US" sz="2800">
                <a:solidFill>
                  <a:schemeClr val="tx1"/>
                </a:solidFill>
              </a:rPr>
              <a:t>October 1, 2020: Plans to Transition were due to CTC</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Fall 2020 – Spring 2022: Ongoing technical assistance from CTC staff</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Fall 2020 – Spring 2022: Program redesign to meet new standards and TPEs</a:t>
            </a:r>
          </a:p>
          <a:p>
            <a:pPr>
              <a:lnSpc>
                <a:spcPct val="100000"/>
              </a:lnSpc>
              <a:spcBef>
                <a:spcPts val="0"/>
              </a:spcBef>
              <a:spcAft>
                <a:spcPts val="1200"/>
              </a:spcAft>
              <a:buClrTx/>
              <a:buFont typeface="Arial" panose="020B0604020202020204" pitchFamily="34" charset="0"/>
              <a:buChar char="•"/>
            </a:pPr>
            <a:r>
              <a:rPr lang="en-US" sz="2800" b="1">
                <a:solidFill>
                  <a:schemeClr val="tx1"/>
                </a:solidFill>
              </a:rPr>
              <a:t>October 15, 2021: Indigo Cohort </a:t>
            </a:r>
            <a:r>
              <a:rPr lang="en-US" sz="2800" b="1">
                <a:solidFill>
                  <a:schemeClr val="tx1"/>
                </a:solidFill>
                <a:hlinkClick r:id="rId3"/>
              </a:rPr>
              <a:t>Program Review </a:t>
            </a:r>
            <a:r>
              <a:rPr lang="en-US" sz="2800" b="1">
                <a:solidFill>
                  <a:schemeClr val="tx1"/>
                </a:solidFill>
              </a:rPr>
              <a:t>due to CTC </a:t>
            </a:r>
            <a:r>
              <a:rPr lang="en-US" sz="2800">
                <a:solidFill>
                  <a:schemeClr val="tx1"/>
                </a:solidFill>
              </a:rPr>
              <a:t>(in lieu of 	submitting Plan for Implementation)</a:t>
            </a:r>
          </a:p>
          <a:p>
            <a:pPr>
              <a:lnSpc>
                <a:spcPct val="100000"/>
              </a:lnSpc>
              <a:spcBef>
                <a:spcPts val="0"/>
              </a:spcBef>
              <a:spcAft>
                <a:spcPts val="1200"/>
              </a:spcAft>
              <a:buClrTx/>
              <a:buFont typeface="Arial" panose="020B0604020202020204" pitchFamily="34" charset="0"/>
              <a:buChar char="•"/>
            </a:pPr>
            <a:r>
              <a:rPr lang="en-US" sz="2800" b="1">
                <a:solidFill>
                  <a:schemeClr val="tx1"/>
                </a:solidFill>
              </a:rPr>
              <a:t>October 31, 2021: </a:t>
            </a:r>
            <a:r>
              <a:rPr lang="en-US" sz="2800" b="1">
                <a:solidFill>
                  <a:schemeClr val="tx1"/>
                </a:solidFill>
                <a:hlinkClick r:id="rId4"/>
              </a:rPr>
              <a:t>Plans for Implementation </a:t>
            </a:r>
            <a:r>
              <a:rPr lang="en-US" sz="2800" b="1">
                <a:solidFill>
                  <a:schemeClr val="tx1"/>
                </a:solidFill>
              </a:rPr>
              <a:t>due to CTC</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Spring 2022: IHEs receive feedback on Plans for Implementation</a:t>
            </a:r>
          </a:p>
          <a:p>
            <a:pPr>
              <a:lnSpc>
                <a:spcPct val="100000"/>
              </a:lnSpc>
              <a:spcBef>
                <a:spcPts val="0"/>
              </a:spcBef>
              <a:spcAft>
                <a:spcPts val="1200"/>
              </a:spcAft>
              <a:buClrTx/>
              <a:buFont typeface="Arial" panose="020B0604020202020204" pitchFamily="34" charset="0"/>
              <a:buChar char="•"/>
            </a:pPr>
            <a:r>
              <a:rPr lang="en-US" sz="2800">
                <a:solidFill>
                  <a:schemeClr val="tx1"/>
                </a:solidFill>
              </a:rPr>
              <a:t>Summer/Fall 2022: Full transition to new standards, TPEs, and Special Ed </a:t>
            </a:r>
            <a:r>
              <a:rPr lang="en-US" sz="2800" err="1">
                <a:solidFill>
                  <a:schemeClr val="tx1"/>
                </a:solidFill>
              </a:rPr>
              <a:t>CalTPA</a:t>
            </a:r>
            <a:endParaRPr lang="en-US" sz="2800">
              <a:solidFill>
                <a:schemeClr val="tx1"/>
              </a:solidFill>
            </a:endParaRPr>
          </a:p>
          <a:p>
            <a:pPr>
              <a:lnSpc>
                <a:spcPct val="100000"/>
              </a:lnSpc>
              <a:spcBef>
                <a:spcPts val="0"/>
              </a:spcBef>
              <a:spcAft>
                <a:spcPts val="1200"/>
              </a:spcAft>
              <a:buClrTx/>
              <a:buFont typeface="Arial" panose="020B0604020202020204" pitchFamily="34" charset="0"/>
              <a:buChar char="•"/>
            </a:pPr>
            <a:endParaRPr lang="en-US" sz="2400" b="1">
              <a:solidFill>
                <a:schemeClr val="tx1"/>
              </a:solidFill>
            </a:endParaRPr>
          </a:p>
        </p:txBody>
      </p:sp>
      <p:sp>
        <p:nvSpPr>
          <p:cNvPr id="6" name="Slide Number Placeholder 3">
            <a:extLst>
              <a:ext uri="{FF2B5EF4-FFF2-40B4-BE49-F238E27FC236}">
                <a16:creationId xmlns:a16="http://schemas.microsoft.com/office/drawing/2014/main" id="{A0A7F057-3002-4C28-80E0-3EEA6F746426}"/>
              </a:ext>
            </a:extLst>
          </p:cNvPr>
          <p:cNvSpPr>
            <a:spLocks noGrp="1"/>
          </p:cNvSpPr>
          <p:nvPr>
            <p:ph type="sldNum" sz="quarter" idx="12"/>
          </p:nvPr>
        </p:nvSpPr>
        <p:spPr>
          <a:xfrm>
            <a:off x="10620124" y="6431795"/>
            <a:ext cx="1312025" cy="365125"/>
          </a:xfrm>
        </p:spPr>
        <p:txBody>
          <a:bodyPr/>
          <a:lstStyle/>
          <a:p>
            <a:r>
              <a:rPr lang="en-US" sz="2400" dirty="0">
                <a:solidFill>
                  <a:schemeClr val="tx1"/>
                </a:solidFill>
              </a:rPr>
              <a:t>5</a:t>
            </a:r>
          </a:p>
        </p:txBody>
      </p:sp>
      <p:sp>
        <p:nvSpPr>
          <p:cNvPr id="3" name="Footer Placeholder 2">
            <a:extLst>
              <a:ext uri="{FF2B5EF4-FFF2-40B4-BE49-F238E27FC236}">
                <a16:creationId xmlns:a16="http://schemas.microsoft.com/office/drawing/2014/main" id="{31EBF90D-8A64-40D4-A43C-E4F5EAA0F939}"/>
              </a:ext>
            </a:extLst>
          </p:cNvPr>
          <p:cNvSpPr>
            <a:spLocks noGrp="1"/>
          </p:cNvSpPr>
          <p:nvPr>
            <p:ph type="ftr" sz="quarter" idx="11"/>
          </p:nvPr>
        </p:nvSpPr>
        <p:spPr>
          <a:xfrm>
            <a:off x="544530" y="6459785"/>
            <a:ext cx="10611150"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393324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sz="4800" b="1"/>
              <a:t>Program Standards and Teaching Performance Expectations (TPEs)</a:t>
            </a:r>
            <a:endParaRPr lang="en-US" b="1">
              <a:solidFill>
                <a:schemeClr val="tx1"/>
              </a:solidFill>
            </a:endParaRP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fontScale="92500" lnSpcReduction="10000"/>
          </a:bodyPr>
          <a:lstStyle/>
          <a:p>
            <a:pPr marL="0" indent="0">
              <a:buNone/>
            </a:pPr>
            <a:r>
              <a:rPr lang="en-US" sz="3200" b="1">
                <a:solidFill>
                  <a:schemeClr val="accent5"/>
                </a:solidFill>
                <a:latin typeface="Calibri" panose="020F0502020204030204" pitchFamily="34" charset="0"/>
                <a:hlinkClick r:id="rId3"/>
              </a:rPr>
              <a:t>PSA 19-07</a:t>
            </a:r>
            <a:r>
              <a:rPr lang="en-US" sz="3200" b="1">
                <a:solidFill>
                  <a:schemeClr val="accent5"/>
                </a:solidFill>
                <a:latin typeface="Calibri" panose="020F0502020204030204" pitchFamily="34" charset="0"/>
              </a:rPr>
              <a:t> </a:t>
            </a:r>
            <a:r>
              <a:rPr lang="en-US" sz="3200" b="1">
                <a:solidFill>
                  <a:schemeClr val="bg2">
                    <a:lumMod val="50000"/>
                  </a:schemeClr>
                </a:solidFill>
                <a:latin typeface="Calibri" panose="020F0502020204030204" pitchFamily="34" charset="0"/>
              </a:rPr>
              <a:t>provides details about transition process </a:t>
            </a:r>
          </a:p>
          <a:p>
            <a:pPr marL="0" indent="0">
              <a:buNone/>
            </a:pPr>
            <a:r>
              <a:rPr lang="en-US" sz="3200" b="1">
                <a:solidFill>
                  <a:schemeClr val="bg2">
                    <a:lumMod val="50000"/>
                  </a:schemeClr>
                </a:solidFill>
                <a:latin typeface="Calibri" panose="020F0502020204030204" pitchFamily="34" charset="0"/>
              </a:rPr>
              <a:t>Transition Date – Summer/Fall 2022</a:t>
            </a:r>
          </a:p>
          <a:p>
            <a:r>
              <a:rPr lang="en-US" sz="3200">
                <a:latin typeface="Calibri" panose="020F0502020204030204" pitchFamily="34" charset="0"/>
              </a:rPr>
              <a:t>Education Specialist Program Standards</a:t>
            </a:r>
          </a:p>
          <a:p>
            <a:pPr lvl="1"/>
            <a:r>
              <a:rPr lang="en-US" sz="2800">
                <a:latin typeface="Calibri" panose="020F0502020204030204" pitchFamily="34" charset="0"/>
              </a:rPr>
              <a:t>One set of program standards for all 5 Preliminary credentials</a:t>
            </a:r>
          </a:p>
          <a:p>
            <a:pPr lvl="1"/>
            <a:r>
              <a:rPr lang="en-US" sz="2800">
                <a:latin typeface="Calibri" panose="020F0502020204030204" pitchFamily="34" charset="0"/>
              </a:rPr>
              <a:t>Same domains as the General Education standards</a:t>
            </a:r>
          </a:p>
          <a:p>
            <a:r>
              <a:rPr lang="en-US" sz="3200">
                <a:latin typeface="Calibri" panose="020F0502020204030204" pitchFamily="34" charset="0"/>
              </a:rPr>
              <a:t>Education Specialist TPEs</a:t>
            </a:r>
          </a:p>
          <a:p>
            <a:pPr lvl="1"/>
            <a:r>
              <a:rPr lang="en-US" sz="2800">
                <a:latin typeface="Calibri" panose="020F0502020204030204" pitchFamily="34" charset="0"/>
              </a:rPr>
              <a:t>Each of the five specialty areas has its own unique set of TPEs</a:t>
            </a:r>
          </a:p>
          <a:p>
            <a:pPr lvl="1"/>
            <a:r>
              <a:rPr lang="en-US" sz="2800">
                <a:solidFill>
                  <a:schemeClr val="tx1"/>
                </a:solidFill>
                <a:latin typeface="Calibri" panose="020F0502020204030204" pitchFamily="34" charset="0"/>
              </a:rPr>
              <a:t>MMSN and ESN teachers will also meet the Universal (General Ed) TPEs in their preparation programs </a:t>
            </a:r>
            <a:endParaRPr lang="en-US" sz="2800">
              <a:latin typeface="Calibri" panose="020F0502020204030204" pitchFamily="34" charset="0"/>
            </a:endParaRPr>
          </a:p>
          <a:p>
            <a:pPr marL="0" indent="0">
              <a:lnSpc>
                <a:spcPct val="100000"/>
              </a:lnSpc>
              <a:spcBef>
                <a:spcPts val="0"/>
              </a:spcBef>
              <a:spcAft>
                <a:spcPts val="1200"/>
              </a:spcAft>
              <a:buClrTx/>
              <a:buNone/>
            </a:pPr>
            <a:endParaRPr lang="en-US" sz="2400">
              <a:solidFill>
                <a:schemeClr val="tx1"/>
              </a:solidFill>
            </a:endParaRPr>
          </a:p>
        </p:txBody>
      </p:sp>
      <p:sp>
        <p:nvSpPr>
          <p:cNvPr id="4" name="Slide Number Placeholder 3">
            <a:extLst>
              <a:ext uri="{FF2B5EF4-FFF2-40B4-BE49-F238E27FC236}">
                <a16:creationId xmlns:a16="http://schemas.microsoft.com/office/drawing/2014/main" id="{72088218-AEF0-433B-8016-2143A7FD2B0B}"/>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6</a:t>
            </a:r>
          </a:p>
        </p:txBody>
      </p:sp>
      <p:sp>
        <p:nvSpPr>
          <p:cNvPr id="3" name="Footer Placeholder 2">
            <a:extLst>
              <a:ext uri="{FF2B5EF4-FFF2-40B4-BE49-F238E27FC236}">
                <a16:creationId xmlns:a16="http://schemas.microsoft.com/office/drawing/2014/main" id="{DA6DE4AA-49D5-4DEF-9D95-04A4DB359D6E}"/>
              </a:ext>
            </a:extLst>
          </p:cNvPr>
          <p:cNvSpPr>
            <a:spLocks noGrp="1"/>
          </p:cNvSpPr>
          <p:nvPr>
            <p:ph type="ftr" sz="quarter" idx="11"/>
          </p:nvPr>
        </p:nvSpPr>
        <p:spPr>
          <a:xfrm>
            <a:off x="585626" y="6459785"/>
            <a:ext cx="10654301"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148036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a:xfrm>
            <a:off x="1097280" y="263527"/>
            <a:ext cx="10058400" cy="1450757"/>
          </a:xfrm>
        </p:spPr>
        <p:txBody>
          <a:bodyPr/>
          <a:lstStyle/>
          <a:p>
            <a:r>
              <a:rPr lang="en-US" b="1">
                <a:solidFill>
                  <a:schemeClr val="tx1"/>
                </a:solidFill>
              </a:rPr>
              <a:t>Expanded Authorization for New Credentials</a:t>
            </a: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a:xfrm>
            <a:off x="1097281" y="1845734"/>
            <a:ext cx="10058399" cy="4023360"/>
          </a:xfrm>
        </p:spPr>
        <p:txBody>
          <a:bodyPr>
            <a:normAutofit/>
          </a:bodyPr>
          <a:lstStyle/>
          <a:p>
            <a:pPr marL="0" indent="0">
              <a:lnSpc>
                <a:spcPct val="100000"/>
              </a:lnSpc>
              <a:spcBef>
                <a:spcPts val="0"/>
              </a:spcBef>
              <a:spcAft>
                <a:spcPts val="1200"/>
              </a:spcAft>
              <a:buClrTx/>
              <a:buNone/>
            </a:pPr>
            <a:endParaRPr lang="en-US" sz="2400">
              <a:solidFill>
                <a:schemeClr val="tx1"/>
              </a:solidFill>
            </a:endParaRPr>
          </a:p>
          <a:p>
            <a:pPr marL="0" indent="0">
              <a:lnSpc>
                <a:spcPct val="100000"/>
              </a:lnSpc>
              <a:spcBef>
                <a:spcPts val="0"/>
              </a:spcBef>
              <a:spcAft>
                <a:spcPts val="1200"/>
              </a:spcAft>
              <a:buClrTx/>
              <a:buNone/>
            </a:pPr>
            <a:endParaRPr lang="en-US" sz="2400">
              <a:solidFill>
                <a:schemeClr val="tx1"/>
              </a:solidFill>
            </a:endParaRPr>
          </a:p>
          <a:p>
            <a:pPr marL="0" indent="0">
              <a:lnSpc>
                <a:spcPct val="100000"/>
              </a:lnSpc>
              <a:spcBef>
                <a:spcPts val="0"/>
              </a:spcBef>
              <a:spcAft>
                <a:spcPts val="1200"/>
              </a:spcAft>
              <a:buClrTx/>
              <a:buNone/>
            </a:pPr>
            <a:endParaRPr lang="en-US" sz="2400">
              <a:solidFill>
                <a:schemeClr val="tx1"/>
              </a:solidFill>
            </a:endParaRPr>
          </a:p>
          <a:p>
            <a:pPr marL="0" indent="0">
              <a:lnSpc>
                <a:spcPct val="100000"/>
              </a:lnSpc>
              <a:spcBef>
                <a:spcPts val="0"/>
              </a:spcBef>
              <a:spcAft>
                <a:spcPts val="1200"/>
              </a:spcAft>
              <a:buClrTx/>
              <a:buNone/>
            </a:pPr>
            <a:endParaRPr lang="en-US" sz="2400">
              <a:solidFill>
                <a:schemeClr val="tx1"/>
              </a:solidFill>
            </a:endParaRPr>
          </a:p>
        </p:txBody>
      </p:sp>
      <p:sp>
        <p:nvSpPr>
          <p:cNvPr id="4" name="Slide Number Placeholder 3">
            <a:extLst>
              <a:ext uri="{FF2B5EF4-FFF2-40B4-BE49-F238E27FC236}">
                <a16:creationId xmlns:a16="http://schemas.microsoft.com/office/drawing/2014/main" id="{5D3263F9-022F-40B2-9481-4745F66EAC3D}"/>
              </a:ext>
            </a:extLst>
          </p:cNvPr>
          <p:cNvSpPr>
            <a:spLocks noGrp="1"/>
          </p:cNvSpPr>
          <p:nvPr>
            <p:ph type="sldNum" sz="quarter" idx="12"/>
          </p:nvPr>
        </p:nvSpPr>
        <p:spPr>
          <a:xfrm>
            <a:off x="10620124" y="6421403"/>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7</a:t>
            </a:r>
          </a:p>
        </p:txBody>
      </p:sp>
      <p:graphicFrame>
        <p:nvGraphicFramePr>
          <p:cNvPr id="6" name="Table 5">
            <a:extLst>
              <a:ext uri="{FF2B5EF4-FFF2-40B4-BE49-F238E27FC236}">
                <a16:creationId xmlns:a16="http://schemas.microsoft.com/office/drawing/2014/main" id="{2F400D48-4E39-443D-AD57-1F2236A218D1}"/>
              </a:ext>
            </a:extLst>
          </p:cNvPr>
          <p:cNvGraphicFramePr>
            <a:graphicFrameLocks noGrp="1"/>
          </p:cNvGraphicFramePr>
          <p:nvPr/>
        </p:nvGraphicFramePr>
        <p:xfrm>
          <a:off x="1202076" y="1845734"/>
          <a:ext cx="9483048" cy="4419090"/>
        </p:xfrm>
        <a:graphic>
          <a:graphicData uri="http://schemas.openxmlformats.org/drawingml/2006/table">
            <a:tbl>
              <a:tblPr firstRow="1" firstCol="1" bandRow="1"/>
              <a:tblGrid>
                <a:gridCol w="4176436">
                  <a:extLst>
                    <a:ext uri="{9D8B030D-6E8A-4147-A177-3AD203B41FA5}">
                      <a16:colId xmlns:a16="http://schemas.microsoft.com/office/drawing/2014/main" val="733748050"/>
                    </a:ext>
                  </a:extLst>
                </a:gridCol>
                <a:gridCol w="1587367">
                  <a:extLst>
                    <a:ext uri="{9D8B030D-6E8A-4147-A177-3AD203B41FA5}">
                      <a16:colId xmlns:a16="http://schemas.microsoft.com/office/drawing/2014/main" val="256177090"/>
                    </a:ext>
                  </a:extLst>
                </a:gridCol>
                <a:gridCol w="1222624">
                  <a:extLst>
                    <a:ext uri="{9D8B030D-6E8A-4147-A177-3AD203B41FA5}">
                      <a16:colId xmlns:a16="http://schemas.microsoft.com/office/drawing/2014/main" val="76827421"/>
                    </a:ext>
                  </a:extLst>
                </a:gridCol>
                <a:gridCol w="1458931">
                  <a:extLst>
                    <a:ext uri="{9D8B030D-6E8A-4147-A177-3AD203B41FA5}">
                      <a16:colId xmlns:a16="http://schemas.microsoft.com/office/drawing/2014/main" val="1483288924"/>
                    </a:ext>
                  </a:extLst>
                </a:gridCol>
                <a:gridCol w="1037690">
                  <a:extLst>
                    <a:ext uri="{9D8B030D-6E8A-4147-A177-3AD203B41FA5}">
                      <a16:colId xmlns:a16="http://schemas.microsoft.com/office/drawing/2014/main" val="677016293"/>
                    </a:ext>
                  </a:extLst>
                </a:gridCol>
              </a:tblGrid>
              <a:tr h="1042882">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Federal Disability Categories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MMD (Current)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MMSN (New)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MSD (Current)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ESN (New)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025089"/>
                  </a:ext>
                </a:extLst>
              </a:tr>
              <a:tr h="376306">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Autism </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176422"/>
                  </a:ext>
                </a:extLst>
              </a:tr>
              <a:tr h="376306">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Deaf/Blindness</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948367"/>
                  </a:ext>
                </a:extLst>
              </a:tr>
              <a:tr h="376306">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Emotional Disturbance</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077422"/>
                  </a:ext>
                </a:extLst>
              </a:tr>
              <a:tr h="376306">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Intellectual Disability</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075402"/>
                  </a:ext>
                </a:extLst>
              </a:tr>
              <a:tr h="376306">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Multiple Disabilities</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85598"/>
                  </a:ext>
                </a:extLst>
              </a:tr>
              <a:tr h="376306">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Orthopedic Impairment</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488028"/>
                  </a:ext>
                </a:extLst>
              </a:tr>
              <a:tr h="376306">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Other Health Impairment</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259535"/>
                  </a:ext>
                </a:extLst>
              </a:tr>
              <a:tr h="376306">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Specific Learning Disability </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530527"/>
                  </a:ext>
                </a:extLst>
              </a:tr>
              <a:tr h="347627">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Traumatic Brain Injury</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370672"/>
                  </a:ext>
                </a:extLst>
              </a:tr>
            </a:tbl>
          </a:graphicData>
        </a:graphic>
      </p:graphicFrame>
      <p:sp>
        <p:nvSpPr>
          <p:cNvPr id="3" name="Footer Placeholder 2">
            <a:extLst>
              <a:ext uri="{FF2B5EF4-FFF2-40B4-BE49-F238E27FC236}">
                <a16:creationId xmlns:a16="http://schemas.microsoft.com/office/drawing/2014/main" id="{1117F9DA-5ED8-4337-8578-FC8EC272C3CE}"/>
              </a:ext>
            </a:extLst>
          </p:cNvPr>
          <p:cNvSpPr>
            <a:spLocks noGrp="1"/>
          </p:cNvSpPr>
          <p:nvPr>
            <p:ph type="ftr" sz="quarter" idx="11"/>
          </p:nvPr>
        </p:nvSpPr>
        <p:spPr>
          <a:xfrm>
            <a:off x="980661" y="6459785"/>
            <a:ext cx="9704463" cy="365125"/>
          </a:xfrm>
        </p:spPr>
        <p:txBody>
          <a:bodyPr/>
          <a:lstStyle/>
          <a:p>
            <a:r>
              <a:rPr lang="en-US" sz="1600" cap="none" dirty="0">
                <a:solidFill>
                  <a:schemeClr val="tx1"/>
                </a:solidFill>
              </a:rPr>
              <a:t>This webinar is being recorded and archived. Questions can be submitted through the Q and A feature.</a:t>
            </a:r>
          </a:p>
        </p:txBody>
      </p:sp>
    </p:spTree>
    <p:extLst>
      <p:ext uri="{BB962C8B-B14F-4D97-AF65-F5344CB8AC3E}">
        <p14:creationId xmlns:p14="http://schemas.microsoft.com/office/powerpoint/2010/main" val="241413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13EA-A3A5-495C-99B4-A3BEB761EFB3}"/>
              </a:ext>
            </a:extLst>
          </p:cNvPr>
          <p:cNvSpPr>
            <a:spLocks noGrp="1"/>
          </p:cNvSpPr>
          <p:nvPr>
            <p:ph type="title"/>
          </p:nvPr>
        </p:nvSpPr>
        <p:spPr/>
        <p:txBody>
          <a:bodyPr/>
          <a:lstStyle/>
          <a:p>
            <a:r>
              <a:rPr lang="en-US" sz="4800" b="1"/>
              <a:t>Education Specialist Standards Effective Summer/Fall 2022</a:t>
            </a:r>
            <a:endParaRPr lang="en-US" b="1">
              <a:solidFill>
                <a:schemeClr val="tx1"/>
              </a:solidFill>
            </a:endParaRPr>
          </a:p>
        </p:txBody>
      </p:sp>
      <p:sp>
        <p:nvSpPr>
          <p:cNvPr id="5" name="Content Placeholder 4">
            <a:extLst>
              <a:ext uri="{FF2B5EF4-FFF2-40B4-BE49-F238E27FC236}">
                <a16:creationId xmlns:a16="http://schemas.microsoft.com/office/drawing/2014/main" id="{CB966A59-40BE-4ECD-9E2A-978B6146237B}"/>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endParaRPr kumimoji="0" lang="en-US" sz="3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Why is this date important?</a:t>
            </a:r>
          </a:p>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Transitioning to new standards and TPEs isn’t the only thing that needs to happen. Authorization statements need to be put into regulations so that candidates earning the new credentials receive the expanded authorizations that match their preparation. </a:t>
            </a: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Program sponsors may not fully begin offering the new credential program until summer/fall 2022. </a:t>
            </a:r>
          </a:p>
          <a:p>
            <a:pPr>
              <a:lnSpc>
                <a:spcPct val="100000"/>
              </a:lnSpc>
              <a:spcBef>
                <a:spcPts val="0"/>
              </a:spcBef>
              <a:spcAft>
                <a:spcPts val="1200"/>
              </a:spcAft>
              <a:buClrTx/>
              <a:buFont typeface="Arial" panose="020B0604020202020204" pitchFamily="34" charset="0"/>
              <a:buChar char="•"/>
            </a:pPr>
            <a:endParaRPr lang="en-US" sz="2400">
              <a:solidFill>
                <a:schemeClr val="tx1"/>
              </a:solidFill>
            </a:endParaRPr>
          </a:p>
        </p:txBody>
      </p:sp>
      <p:sp>
        <p:nvSpPr>
          <p:cNvPr id="4" name="Slide Number Placeholder 3">
            <a:extLst>
              <a:ext uri="{FF2B5EF4-FFF2-40B4-BE49-F238E27FC236}">
                <a16:creationId xmlns:a16="http://schemas.microsoft.com/office/drawing/2014/main" id="{FD11C608-AFF6-47CE-941D-81F69C32D7D3}"/>
              </a:ext>
            </a:extLst>
          </p:cNvPr>
          <p:cNvSpPr>
            <a:spLocks noGrp="1"/>
          </p:cNvSpPr>
          <p:nvPr>
            <p:ph type="sldNum" sz="quarter" idx="12"/>
          </p:nvPr>
        </p:nvSpPr>
        <p:spPr>
          <a:xfrm>
            <a:off x="10620124" y="6421403"/>
            <a:ext cx="1312025" cy="365125"/>
          </a:xfrm>
        </p:spPr>
        <p:txBody>
          <a:bodyPr/>
          <a:lstStyle/>
          <a:p>
            <a:r>
              <a:rPr lang="en-US" sz="2400" dirty="0">
                <a:solidFill>
                  <a:schemeClr val="tx1"/>
                </a:solidFill>
              </a:rPr>
              <a:t>8</a:t>
            </a:r>
          </a:p>
        </p:txBody>
      </p:sp>
      <p:sp>
        <p:nvSpPr>
          <p:cNvPr id="3" name="Footer Placeholder 2">
            <a:extLst>
              <a:ext uri="{FF2B5EF4-FFF2-40B4-BE49-F238E27FC236}">
                <a16:creationId xmlns:a16="http://schemas.microsoft.com/office/drawing/2014/main" id="{A1EF827F-178B-490C-999F-CC3B7EA2793D}"/>
              </a:ext>
            </a:extLst>
          </p:cNvPr>
          <p:cNvSpPr>
            <a:spLocks noGrp="1"/>
          </p:cNvSpPr>
          <p:nvPr>
            <p:ph type="ftr" sz="quarter" idx="11"/>
          </p:nvPr>
        </p:nvSpPr>
        <p:spPr>
          <a:xfrm>
            <a:off x="934948" y="6459785"/>
            <a:ext cx="10058400" cy="365125"/>
          </a:xfrm>
        </p:spPr>
        <p:txBody>
          <a:bodyPr/>
          <a:lstStyle/>
          <a:p>
            <a:r>
              <a:rPr lang="en-US" sz="1800" cap="none">
                <a:solidFill>
                  <a:schemeClr val="tx1"/>
                </a:solidFill>
              </a:rPr>
              <a:t>This webinar is being recorded and archived. Questions can be submitted through the Q and A feature</a:t>
            </a:r>
            <a:r>
              <a:rPr lang="en-US" sz="1800">
                <a:solidFill>
                  <a:schemeClr val="tx1"/>
                </a:solidFill>
              </a:rPr>
              <a:t>.</a:t>
            </a:r>
          </a:p>
          <a:p>
            <a:endParaRPr lang="en-US"/>
          </a:p>
        </p:txBody>
      </p:sp>
    </p:spTree>
    <p:extLst>
      <p:ext uri="{BB962C8B-B14F-4D97-AF65-F5344CB8AC3E}">
        <p14:creationId xmlns:p14="http://schemas.microsoft.com/office/powerpoint/2010/main" val="151513097"/>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2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00C9505E3AF44BEE2BA095A360824" ma:contentTypeVersion="9" ma:contentTypeDescription="Create a new document." ma:contentTypeScope="" ma:versionID="06a986f643bd63d93ec8079f233949fa">
  <xsd:schema xmlns:xsd="http://www.w3.org/2001/XMLSchema" xmlns:xs="http://www.w3.org/2001/XMLSchema" xmlns:p="http://schemas.microsoft.com/office/2006/metadata/properties" xmlns:ns2="9803f46a-11bf-48f7-81fb-4a99cde79948" xmlns:ns3="4c3acd45-541a-447d-b100-853e2f4c1c0f" targetNamespace="http://schemas.microsoft.com/office/2006/metadata/properties" ma:root="true" ma:fieldsID="a2dfd91067a51c8e8130d0a836f71259" ns2:_="" ns3:_="">
    <xsd:import namespace="9803f46a-11bf-48f7-81fb-4a99cde79948"/>
    <xsd:import namespace="4c3acd45-541a-447d-b100-853e2f4c1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3f46a-11bf-48f7-81fb-4a99cde799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3acd45-541a-447d-b100-853e2f4c1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8EB450-8F44-4BE6-8027-8D87E7BA4F2A}">
  <ds:schemaRefs>
    <ds:schemaRef ds:uri="http://www.w3.org/XML/1998/namespace"/>
    <ds:schemaRef ds:uri="http://schemas.microsoft.com/office/infopath/2007/PartnerControls"/>
    <ds:schemaRef ds:uri="http://purl.org/dc/elements/1.1/"/>
    <ds:schemaRef ds:uri="4c3acd45-541a-447d-b100-853e2f4c1c0f"/>
    <ds:schemaRef ds:uri="http://schemas.openxmlformats.org/package/2006/metadata/core-properties"/>
    <ds:schemaRef ds:uri="http://purl.org/dc/terms/"/>
    <ds:schemaRef ds:uri="http://schemas.microsoft.com/office/2006/documentManagement/types"/>
    <ds:schemaRef ds:uri="9803f46a-11bf-48f7-81fb-4a99cde7994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8921F96-BEF9-425B-A9F8-2DB903BD9D37}">
  <ds:schemaRefs>
    <ds:schemaRef ds:uri="http://schemas.microsoft.com/sharepoint/v3/contenttype/forms"/>
  </ds:schemaRefs>
</ds:datastoreItem>
</file>

<file path=customXml/itemProps3.xml><?xml version="1.0" encoding="utf-8"?>
<ds:datastoreItem xmlns:ds="http://schemas.openxmlformats.org/officeDocument/2006/customXml" ds:itemID="{7436FC02-0C5F-4370-AC0F-70E75881784F}">
  <ds:schemaRefs>
    <ds:schemaRef ds:uri="4c3acd45-541a-447d-b100-853e2f4c1c0f"/>
    <ds:schemaRef ds:uri="9803f46a-11bf-48f7-81fb-4a99cde799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172</TotalTime>
  <Words>4113</Words>
  <Application>Microsoft Office PowerPoint</Application>
  <PresentationFormat>Widescreen</PresentationFormat>
  <Paragraphs>535</Paragraphs>
  <Slides>47</Slides>
  <Notes>47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47</vt:i4>
      </vt:variant>
    </vt:vector>
  </HeadingPairs>
  <TitlesOfParts>
    <vt:vector size="53" baseType="lpstr">
      <vt:lpstr>Arial</vt:lpstr>
      <vt:lpstr>Calibri</vt:lpstr>
      <vt:lpstr>Calibri Light</vt:lpstr>
      <vt:lpstr>Retrospect</vt:lpstr>
      <vt:lpstr>1_Retrospect</vt:lpstr>
      <vt:lpstr>2_Retrospect</vt:lpstr>
      <vt:lpstr>Welcome to the Webinar</vt:lpstr>
      <vt:lpstr>Preliminary Ed Specialist Program Sponsors Transition Webinar October 26, 2020</vt:lpstr>
      <vt:lpstr>Introductions</vt:lpstr>
      <vt:lpstr>Agenda At-A-Glance</vt:lpstr>
      <vt:lpstr>Outcomes</vt:lpstr>
      <vt:lpstr>Preliminary Ed Specialist Programs Transition Timeline</vt:lpstr>
      <vt:lpstr>Program Standards and Teaching Performance Expectations (TPEs)</vt:lpstr>
      <vt:lpstr>Expanded Authorization for New Credentials</vt:lpstr>
      <vt:lpstr>Education Specialist Standards Effective Summer/Fall 2022</vt:lpstr>
      <vt:lpstr>Plan for Implementation Purpose </vt:lpstr>
      <vt:lpstr>Plan for Implementation </vt:lpstr>
      <vt:lpstr>1. Program Summary</vt:lpstr>
      <vt:lpstr>2. Course Sequence </vt:lpstr>
      <vt:lpstr>3. Course Matrix</vt:lpstr>
      <vt:lpstr>3. Course Matrix Considerations: Expanded Course Content</vt:lpstr>
      <vt:lpstr>4. Fieldwork and Clinical Practice</vt:lpstr>
      <vt:lpstr>Program Standard 3A: Organization of Clinical Practice Experiences </vt:lpstr>
      <vt:lpstr>Intern Clinical Practice Experiences </vt:lpstr>
      <vt:lpstr>Intern Clinical Practice Experiences -2</vt:lpstr>
      <vt:lpstr>Program Standard 3B: Preparation of Faculty and/or Site Supervisors and/or Program Directors</vt:lpstr>
      <vt:lpstr>Program Standard 3C: Criteria for School Placements</vt:lpstr>
      <vt:lpstr>Program Standard 3D: Criteria for the Selection of District Employed Supervisors</vt:lpstr>
      <vt:lpstr>Key Design Features</vt:lpstr>
      <vt:lpstr>Key Design Features continued</vt:lpstr>
      <vt:lpstr>Underlying Theory of Action</vt:lpstr>
      <vt:lpstr>Embedded Performance Assessment Defined</vt:lpstr>
      <vt:lpstr>Embedded Performance Assessment Defined - 2</vt:lpstr>
      <vt:lpstr>Candidate Support During PA</vt:lpstr>
      <vt:lpstr>Pilot Programs: Cycle 1</vt:lpstr>
      <vt:lpstr>Fall 2020 Pilot Timeline: Cycle 1</vt:lpstr>
      <vt:lpstr>Pilot Website Pilot Website http://pilotft.es.pearson.com/Home.aspx  </vt:lpstr>
      <vt:lpstr>Pilot Resources</vt:lpstr>
      <vt:lpstr>Draft Program Guide</vt:lpstr>
      <vt:lpstr>Program Guide Audience</vt:lpstr>
      <vt:lpstr>Additional Supports</vt:lpstr>
      <vt:lpstr>Pilot Becoming a Pilot Submission Assessor </vt:lpstr>
      <vt:lpstr>Pilot Submission Reviewer Qualifications</vt:lpstr>
      <vt:lpstr>Pilot Submission Assessor Application</vt:lpstr>
      <vt:lpstr>Plan to Transition Feedback – Standard 1</vt:lpstr>
      <vt:lpstr>Plan to Transition Feedback – Standard 2</vt:lpstr>
      <vt:lpstr>Plan To Transition Feedback – Standard 3</vt:lpstr>
      <vt:lpstr>Plan to Transition Feedback – Standard 5</vt:lpstr>
      <vt:lpstr>Bridge Authorization for current Ed Specialists</vt:lpstr>
      <vt:lpstr>New Literacy TPEs</vt:lpstr>
      <vt:lpstr>More Information….</vt:lpstr>
      <vt:lpstr>Ed Specialist Program Office Hours</vt:lpstr>
      <vt:lpstr>Additional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this default PPT Title</dc:title>
  <dc:creator>Bedi, Poonam</dc:creator>
  <cp:lastModifiedBy>Solari Colombini, Sarah</cp:lastModifiedBy>
  <cp:revision>6</cp:revision>
  <dcterms:created xsi:type="dcterms:W3CDTF">2020-10-07T23:57:30Z</dcterms:created>
  <dcterms:modified xsi:type="dcterms:W3CDTF">2020-10-26T16:00:46Z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0x010100B8A00C9505E3AF44BEE2BA095A360824</vt:lpwstr>
  </property>
</Properties>
</file>